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  <p:sldMasterId id="2147483859" r:id="rId2"/>
    <p:sldMasterId id="2147483940" r:id="rId3"/>
  </p:sldMasterIdLst>
  <p:notesMasterIdLst>
    <p:notesMasterId r:id="rId19"/>
  </p:notesMasterIdLst>
  <p:sldIdLst>
    <p:sldId id="316" r:id="rId4"/>
    <p:sldId id="314" r:id="rId5"/>
    <p:sldId id="315" r:id="rId6"/>
    <p:sldId id="323" r:id="rId7"/>
    <p:sldId id="257" r:id="rId8"/>
    <p:sldId id="329" r:id="rId9"/>
    <p:sldId id="330" r:id="rId10"/>
    <p:sldId id="331" r:id="rId11"/>
    <p:sldId id="332" r:id="rId12"/>
    <p:sldId id="333" r:id="rId13"/>
    <p:sldId id="334" r:id="rId14"/>
    <p:sldId id="335" r:id="rId15"/>
    <p:sldId id="336" r:id="rId16"/>
    <p:sldId id="337" r:id="rId17"/>
    <p:sldId id="338" r:id="rId1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68" autoAdjust="0"/>
    <p:restoredTop sz="94634" autoAdjust="0"/>
  </p:normalViewPr>
  <p:slideViewPr>
    <p:cSldViewPr>
      <p:cViewPr varScale="1">
        <p:scale>
          <a:sx n="91" d="100"/>
          <a:sy n="91" d="100"/>
        </p:scale>
        <p:origin x="141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92E8A13F-0175-45FD-8381-81651CCDE1F7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A49DF20D-2847-4E18-AE4E-492E1959E21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134C9363-A69F-41E8-8AC9-B3FEE033573B}" type="slidenum">
              <a:rPr lang="zh-CN" altLang="en-US" smtClean="0">
                <a:solidFill>
                  <a:srgbClr val="000000"/>
                </a:solidFill>
                <a:latin typeface="Calibri" panose="020F0502020204030204" pitchFamily="34" charset="0"/>
              </a:rPr>
              <a:pPr/>
              <a:t>1</a:t>
            </a:fld>
            <a:endParaRPr lang="zh-CN" altLang="en-US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DB4919E-8048-4154-A399-CA342C2686DE}" type="slidenum">
              <a:rPr lang="zh-CN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4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2393950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37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243F73-78DC-44A5-AB91-03349B5413D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91269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DEDD5-5E7C-409F-8B45-E6029C5879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22560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3838" y="304800"/>
            <a:ext cx="2001837" cy="57150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66738" y="304800"/>
            <a:ext cx="5854700" cy="57150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F720CC-2210-489D-AE54-8E73C327E89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33622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617F11-9D2B-4679-B4E3-28C797F8E7AC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11ADF5-4A71-4F27-BF06-A723C434956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3456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907E69-3DCE-474C-BC07-0856A74AA6CB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301417-68ED-4175-9FE3-E930B02A5AF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025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6F0A0F-0EB0-4F4E-82CF-D5282A41BEA6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670F1F-9A4D-4336-B6E4-45988887016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3705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0E6A45-21AC-43EE-A3D9-C24BE3B5C535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924988-E147-4407-9805-9A68190BCB6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573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43D9CF-4788-43E9-8A14-45EA4C046A15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5F1BC0-11C9-40C4-8C37-97F2495C57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2393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7E0495-6484-4861-B974-D9253F67DF91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3740C5-64A8-431C-8EF2-EDF63BC72CE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329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EDD6D5-39D3-4A53-9FEA-D5E31654FF0A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93915D-018A-4F0E-941F-E13D745A32E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1724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2DAA8-42B9-41B2-8DF4-894BD61AC907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9299AF-C9AB-47CE-8D9E-83EB6DBAF9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296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510D9B-5564-4232-94EF-C032BA1FB2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54026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2A1225-CF8A-453B-AB81-AF1555328D89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F6971D-311D-4D96-843F-C092F2D6770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9340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ABA3EB-1717-43F3-A4CF-EF8631C6237A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67BCCE-5B41-438C-BAAB-4A99D15E7FB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655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2BDFA8-0951-433C-AADE-9E5A82F5636F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9600C7-DB15-4F22-9353-7F6F6C53AB0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9588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05C7EF-FC20-493B-B6C8-924D1DB3A1E0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7DA775-C487-48BB-A975-63CA9EBED75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5698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57CA0B-6B83-4090-83C4-A6E6A7E45D62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B1426B-5B61-451C-887E-9FBD84C9AF7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0116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87C92F-3463-4B80-AFCB-87ED58B1204F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969FC0-B5B3-4B44-840B-222714DB51B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0085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979F9E-0C19-4618-ADDD-76C7D2F865D6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E54AF7-6E91-49A8-9977-03D3790E599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178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B048CB-2EDB-4A5C-86EF-7454BC4C8014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83EC6B-6570-4062-911E-8E3DCE3D581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4884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B932E1-AEFA-4DCE-A3EB-AD5C4E703DF7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51DB1C-B6A5-415E-8840-622B809F805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7786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3ADE43-5519-4ACC-8FE9-CC3FF71E7A43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08630D-C630-4702-804E-EB07E211016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9866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493322-B7E2-4C48-8248-C618C00F347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97254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799939-A45C-4783-A8E0-13A745A6FE4E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535714-7C35-4925-AF7F-054ADF7804A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8711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52AED7-6AD2-4D4D-855F-3D9AA5888D21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912C6A-7139-485E-B1F0-472A9CFB3DC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7797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56C323-0FCE-467F-AC7D-8E39C2C83D46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BE70B7-DEB0-4F5B-BC00-01A5526237D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6496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6E21ED-CCE5-41BB-A482-00D4B3F0B586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921678-4644-4DFD-A8FB-15937D78116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111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BDDC83-E998-4DD7-A4F1-ED218A06D5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7805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499061-3F1C-4108-8231-77046AD6C0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07493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6D5E74-19AA-4273-AD95-4B1079EC34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54767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5B8F6C-338B-41F7-83B0-37FE24BE16D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8270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BBD8F8-A97C-4858-BB3D-4E8A493B8B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12145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AE5423-CC3B-4933-A79E-1384F9D86D0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7980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4675" y="304800"/>
            <a:ext cx="8001000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752600"/>
            <a:ext cx="80010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09600" y="1566863"/>
            <a:ext cx="7958138" cy="109537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09600" y="6172200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2710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2711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2712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0F2AD19-4A16-4E53-907E-C716256A78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1033" name="Picture 2" descr="C:\Users\Administrator\Desktop\logo.jp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313" y="152400"/>
            <a:ext cx="1050925" cy="104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3987" r:id="rId2"/>
    <p:sldLayoutId id="2147483988" r:id="rId3"/>
    <p:sldLayoutId id="2147483989" r:id="rId4"/>
    <p:sldLayoutId id="2147483990" r:id="rId5"/>
    <p:sldLayoutId id="2147483991" r:id="rId6"/>
    <p:sldLayoutId id="2147483992" r:id="rId7"/>
    <p:sldLayoutId id="2147483993" r:id="rId8"/>
    <p:sldLayoutId id="2147483994" r:id="rId9"/>
    <p:sldLayoutId id="2147483995" r:id="rId10"/>
    <p:sldLayoutId id="2147483996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2A457461-28F3-411F-B262-1C2D522B1888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C6DCDDA-A1C1-45AD-B700-6BB66C6E3E8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7" r:id="rId1"/>
    <p:sldLayoutId id="2147483998" r:id="rId2"/>
    <p:sldLayoutId id="2147483999" r:id="rId3"/>
    <p:sldLayoutId id="2147484000" r:id="rId4"/>
    <p:sldLayoutId id="2147484001" r:id="rId5"/>
    <p:sldLayoutId id="2147484002" r:id="rId6"/>
    <p:sldLayoutId id="2147484003" r:id="rId7"/>
    <p:sldLayoutId id="2147484004" r:id="rId8"/>
    <p:sldLayoutId id="2147484005" r:id="rId9"/>
    <p:sldLayoutId id="2147484006" r:id="rId10"/>
    <p:sldLayoutId id="214748400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07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153636C-C736-4823-AD3B-A10EDE6E0ECC}" type="datetimeFigureOut">
              <a:rPr lang="zh-CN" altLang="en-US"/>
              <a:pPr>
                <a:defRPr/>
              </a:pPr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909BB0D2-0358-42FE-875E-1FE962C4E75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9" r:id="rId2"/>
    <p:sldLayoutId id="2147484010" r:id="rId3"/>
    <p:sldLayoutId id="2147484011" r:id="rId4"/>
    <p:sldLayoutId id="2147484012" r:id="rId5"/>
    <p:sldLayoutId id="2147484013" r:id="rId6"/>
    <p:sldLayoutId id="2147484014" r:id="rId7"/>
    <p:sldLayoutId id="2147484015" r:id="rId8"/>
    <p:sldLayoutId id="2147484016" r:id="rId9"/>
    <p:sldLayoutId id="2147484017" r:id="rId10"/>
    <p:sldLayoutId id="2147484018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3.m4a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audio" Target="../media/media3.m4a"/><Relationship Id="rId2" Type="http://schemas.openxmlformats.org/officeDocument/2006/relationships/tags" Target="../tags/tag2.xml"/><Relationship Id="rId16" Type="http://schemas.microsoft.com/office/2007/relationships/media" Target="../media/media3.m4a"/><Relationship Id="rId20" Type="http://schemas.openxmlformats.org/officeDocument/2006/relationships/image" Target="../media/image3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image" Target="../media/image2.jpeg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0" y="1741488"/>
            <a:ext cx="9144000" cy="1543050"/>
          </a:xfrm>
          <a:prstGeom prst="rect">
            <a:avLst/>
          </a:prstGeom>
          <a:gradFill rotWithShape="0">
            <a:gsLst>
              <a:gs pos="0">
                <a:srgbClr val="003399"/>
              </a:gs>
              <a:gs pos="100000">
                <a:srgbClr val="0099CC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23850" y="3305175"/>
            <a:ext cx="8461375" cy="3363913"/>
          </a:xfrm>
        </p:spPr>
        <p:txBody>
          <a:bodyPr rtlCol="0">
            <a:normAutofit fontScale="77500" lnSpcReduction="2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黑体" pitchFamily="2" charset="-122"/>
                <a:ea typeface="黑体" pitchFamily="2" charset="-122"/>
              </a:rPr>
              <a:t>教师团队</a:t>
            </a:r>
            <a:endParaRPr lang="en-US" altLang="zh-CN" dirty="0" smtClean="0">
              <a:solidFill>
                <a:schemeClr val="tx1">
                  <a:lumMod val="95000"/>
                  <a:lumOff val="5000"/>
                </a:schemeClr>
              </a:solidFill>
              <a:latin typeface="黑体" pitchFamily="2" charset="-122"/>
              <a:ea typeface="黑体" pitchFamily="2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altLang="zh-CN" dirty="0" smtClean="0">
              <a:solidFill>
                <a:schemeClr val="tx1">
                  <a:lumMod val="95000"/>
                  <a:lumOff val="5000"/>
                </a:schemeClr>
              </a:solidFill>
              <a:latin typeface="黑体" pitchFamily="2" charset="-122"/>
              <a:ea typeface="黑体" pitchFamily="2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幼圆" pitchFamily="49" charset="-122"/>
                <a:ea typeface="幼圆" pitchFamily="49" charset="-122"/>
              </a:rPr>
              <a:t>秦晓飞、</a:t>
            </a:r>
            <a:r>
              <a:rPr lang="zh-CN" altLang="en-US" b="1" dirty="0" smtClean="0">
                <a:solidFill>
                  <a:schemeClr val="tx1"/>
                </a:solidFill>
                <a:latin typeface="幼圆" pitchFamily="49" charset="-122"/>
                <a:ea typeface="幼圆" pitchFamily="49" charset="-122"/>
              </a:rPr>
              <a:t>杨海马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幼圆" pitchFamily="49" charset="-122"/>
                <a:ea typeface="幼圆" pitchFamily="49" charset="-122"/>
              </a:rPr>
              <a:t>、肖儿良、</a:t>
            </a:r>
            <a:r>
              <a:rPr lang="zh-CN" altLang="en-US" b="1" dirty="0" smtClean="0">
                <a:solidFill>
                  <a:srgbClr val="0070C0"/>
                </a:solidFill>
                <a:latin typeface="幼圆" pitchFamily="49" charset="-122"/>
                <a:ea typeface="幼圆" pitchFamily="49" charset="-122"/>
              </a:rPr>
              <a:t>夏  鲲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幼圆" pitchFamily="49" charset="-122"/>
                <a:ea typeface="幼圆" pitchFamily="49" charset="-122"/>
              </a:rPr>
              <a:t>、丁学明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幼圆" pitchFamily="49" charset="-122"/>
              <a:ea typeface="幼圆" pitchFamily="49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范彦平、施伟斌、袁英豪、左小五、孙国强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/>
            </a:r>
            <a:b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</a:b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         </a:t>
            </a:r>
            <a:r>
              <a:rPr lang="zh-CN" altLang="en-US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上海理工大学  光电学院</a:t>
            </a:r>
            <a:endParaRPr lang="en-US" altLang="zh-CN" sz="28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机械工程学院</a:t>
            </a:r>
            <a:endParaRPr lang="en-US" altLang="zh-CN" sz="28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创新创业学院 </a:t>
            </a:r>
            <a:endParaRPr lang="en-US" altLang="zh-CN" sz="28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2020</a:t>
            </a:r>
            <a:r>
              <a:rPr lang="zh-CN" altLang="en-US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endParaRPr lang="en-US" altLang="zh-CN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6148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9" name="标题 3"/>
          <p:cNvSpPr>
            <a:spLocks noGrp="1"/>
          </p:cNvSpPr>
          <p:nvPr>
            <p:ph type="ctrTitle"/>
          </p:nvPr>
        </p:nvSpPr>
        <p:spPr>
          <a:xfrm>
            <a:off x="649288" y="1762125"/>
            <a:ext cx="7772400" cy="1470025"/>
          </a:xfrm>
        </p:spPr>
        <p:txBody>
          <a:bodyPr/>
          <a:lstStyle/>
          <a:p>
            <a:r>
              <a:rPr lang="zh-CN" altLang="en-US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单片机原理及应用</a:t>
            </a:r>
            <a:r>
              <a:rPr lang="en-US" altLang="zh-CN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/>
            </a:r>
            <a:br>
              <a:rPr lang="en-US" altLang="zh-CN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br>
            <a:r>
              <a:rPr lang="en-US" altLang="zh-CN" sz="2400" b="1" i="1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Single-chip Microcomputer Principle </a:t>
            </a:r>
            <a:r>
              <a:rPr lang="en-US" altLang="zh-CN" sz="2400" b="1" i="1" smtClean="0">
                <a:solidFill>
                  <a:schemeClr val="bg1"/>
                </a:solidFill>
              </a:rPr>
              <a:t>&amp; Application</a:t>
            </a:r>
            <a:endParaRPr lang="zh-CN" altLang="en-US" sz="2400" smtClean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889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sz="3600" dirty="0" smtClean="0">
                <a:solidFill>
                  <a:srgbClr val="3333FF"/>
                </a:solidFill>
              </a:rPr>
              <a:t>DATA   </a:t>
            </a:r>
            <a:r>
              <a:rPr lang="zh-CN" altLang="en-US" sz="3600" dirty="0" smtClean="0">
                <a:solidFill>
                  <a:srgbClr val="3333FF"/>
                </a:solidFill>
              </a:rPr>
              <a:t>数据地址赋值命令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CN" sz="1200" b="1" dirty="0" smtClean="0"/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格式：字符名称    </a:t>
            </a:r>
            <a:r>
              <a:rPr lang="en-US" altLang="zh-CN" sz="2400" b="1" dirty="0" smtClean="0"/>
              <a:t>DATA    </a:t>
            </a:r>
            <a:r>
              <a:rPr lang="zh-CN" altLang="en-US" sz="2400" b="1" dirty="0" smtClean="0"/>
              <a:t>表达式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功能：与</a:t>
            </a:r>
            <a:r>
              <a:rPr lang="en-US" altLang="zh-CN" sz="2400" b="1" dirty="0" smtClean="0"/>
              <a:t>EQU</a:t>
            </a:r>
            <a:r>
              <a:rPr lang="zh-CN" altLang="en-US" sz="2400" b="1" dirty="0" smtClean="0"/>
              <a:t>类似，但有以下差别：</a:t>
            </a:r>
          </a:p>
          <a:p>
            <a:pPr marL="0" indent="0"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1</a:t>
            </a:r>
            <a:r>
              <a:rPr lang="zh-CN" altLang="en-US" sz="2400" b="1" dirty="0" smtClean="0"/>
              <a:t>、</a:t>
            </a:r>
            <a:r>
              <a:rPr lang="en-US" altLang="zh-CN" sz="2400" b="1" dirty="0" smtClean="0"/>
              <a:t>EQU</a:t>
            </a:r>
            <a:r>
              <a:rPr lang="zh-CN" altLang="en-US" sz="2400" b="1" dirty="0" smtClean="0"/>
              <a:t>定义的字符名必须先定义后使用，而</a:t>
            </a:r>
            <a:r>
              <a:rPr lang="en-US" altLang="zh-CN" sz="2400" b="1" dirty="0" smtClean="0"/>
              <a:t>DATA</a:t>
            </a:r>
            <a:r>
              <a:rPr lang="zh-CN" altLang="en-US" sz="2400" b="1" dirty="0" smtClean="0"/>
              <a:t>定义的字符名可以后定义先使用。</a:t>
            </a:r>
          </a:p>
          <a:p>
            <a:pPr marL="0" indent="0"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2</a:t>
            </a:r>
            <a:r>
              <a:rPr lang="zh-CN" altLang="en-US" sz="2400" b="1" dirty="0" smtClean="0"/>
              <a:t>、用</a:t>
            </a:r>
            <a:r>
              <a:rPr lang="en-US" altLang="zh-CN" sz="2400" b="1" dirty="0" smtClean="0"/>
              <a:t>EQU</a:t>
            </a:r>
            <a:r>
              <a:rPr lang="zh-CN" altLang="en-US" sz="2400" b="1" dirty="0" smtClean="0"/>
              <a:t>伪指令可以把一个汇编符号赋给一个名字，而</a:t>
            </a:r>
            <a:r>
              <a:rPr lang="en-US" altLang="zh-CN" sz="2400" b="1" dirty="0" smtClean="0"/>
              <a:t>DATA</a:t>
            </a:r>
            <a:r>
              <a:rPr lang="zh-CN" altLang="en-US" sz="2400" b="1" dirty="0" smtClean="0"/>
              <a:t>只能把数据赋给字符名。</a:t>
            </a:r>
          </a:p>
          <a:p>
            <a:pPr marL="0" indent="0"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3</a:t>
            </a:r>
            <a:r>
              <a:rPr lang="zh-CN" altLang="en-US" sz="2400" b="1" dirty="0" smtClean="0"/>
              <a:t>、</a:t>
            </a:r>
            <a:r>
              <a:rPr lang="en-US" altLang="zh-CN" sz="2400" b="1" dirty="0" smtClean="0"/>
              <a:t>DATA</a:t>
            </a:r>
            <a:r>
              <a:rPr lang="zh-CN" altLang="en-US" sz="2400" b="1" dirty="0" smtClean="0"/>
              <a:t>语句可以把一个表达式的值赋给字符名称，其中的表达式应是可求值的。</a:t>
            </a:r>
            <a:r>
              <a:rPr lang="en-US" altLang="zh-CN" sz="2400" b="1" dirty="0" smtClean="0"/>
              <a:t>DATA</a:t>
            </a:r>
            <a:r>
              <a:rPr lang="zh-CN" altLang="en-US" sz="2400" b="1" dirty="0" smtClean="0"/>
              <a:t>伪指令在程序中常用来定义数据地址。</a:t>
            </a:r>
            <a:endParaRPr lang="zh-CN" altLang="en-US" sz="2400" b="1" dirty="0"/>
          </a:p>
        </p:txBody>
      </p:sp>
      <p:pic>
        <p:nvPicPr>
          <p:cNvPr id="17412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907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9" x="4625975" y="3802063"/>
          <p14:tracePt t="267" x="4610100" y="3802063"/>
          <p14:tracePt t="275" x="4602163" y="3802063"/>
          <p14:tracePt t="287" x="4594225" y="3802063"/>
          <p14:tracePt t="304" x="4587875" y="3794125"/>
          <p14:tracePt t="338" x="4572000" y="3787775"/>
          <p14:tracePt t="354" x="4549775" y="3717925"/>
          <p14:tracePt t="356" x="4541838" y="3679825"/>
          <p14:tracePt t="370" x="4518025" y="3581400"/>
          <p14:tracePt t="387" x="4511675" y="3451225"/>
          <p14:tracePt t="404" x="4511675" y="3298825"/>
          <p14:tracePt t="420" x="4525963" y="3094038"/>
          <p14:tracePt t="437" x="4533900" y="2879725"/>
          <p14:tracePt t="454" x="4541838" y="2697163"/>
          <p14:tracePt t="470" x="4541838" y="2552700"/>
          <p14:tracePt t="487" x="4541838" y="2460625"/>
          <p14:tracePt t="504" x="4541838" y="2378075"/>
          <p14:tracePt t="520" x="4564063" y="2308225"/>
          <p14:tracePt t="537" x="4579938" y="2247900"/>
          <p14:tracePt t="554" x="4602163" y="2179638"/>
          <p14:tracePt t="570" x="4632325" y="2117725"/>
          <p14:tracePt t="587" x="4640263" y="2065338"/>
          <p14:tracePt t="604" x="4648200" y="2035175"/>
          <p14:tracePt t="620" x="4656138" y="1981200"/>
          <p14:tracePt t="637" x="4656138" y="1920875"/>
          <p14:tracePt t="653" x="4656138" y="1866900"/>
          <p14:tracePt t="670" x="4648200" y="1806575"/>
          <p14:tracePt t="687" x="4625975" y="1744663"/>
          <p14:tracePt t="703" x="4610100" y="1714500"/>
          <p14:tracePt t="720" x="4579938" y="1684338"/>
          <p14:tracePt t="737" x="4556125" y="1676400"/>
          <p14:tracePt t="754" x="4525963" y="1668463"/>
          <p14:tracePt t="770" x="4495800" y="1668463"/>
          <p14:tracePt t="787" x="4441825" y="1668463"/>
          <p14:tracePt t="803" x="4419600" y="1668463"/>
          <p14:tracePt t="820" x="4397375" y="1668463"/>
          <p14:tracePt t="837" x="4305300" y="1692275"/>
          <p14:tracePt t="853" x="4229100" y="1722438"/>
          <p14:tracePt t="870" x="4168775" y="1744663"/>
          <p14:tracePt t="887" x="4130675" y="1760538"/>
          <p14:tracePt t="903" x="4076700" y="1774825"/>
          <p14:tracePt t="920" x="4038600" y="1774825"/>
          <p14:tracePt t="937" x="3984625" y="1782763"/>
          <p14:tracePt t="954" x="3908425" y="1782763"/>
          <p14:tracePt t="970" x="3810000" y="1760538"/>
          <p14:tracePt t="987" x="3687763" y="1744663"/>
          <p14:tracePt t="1003" x="3641725" y="1744663"/>
          <p14:tracePt t="1020" x="3597275" y="1744663"/>
          <p14:tracePt t="1037" x="3559175" y="1744663"/>
          <p14:tracePt t="1053" x="3527425" y="1752600"/>
          <p14:tracePt t="1070" x="3467100" y="1768475"/>
          <p14:tracePt t="1086" x="3421063" y="1768475"/>
          <p14:tracePt t="1103" x="3398838" y="1768475"/>
          <p14:tracePt t="1120" x="3368675" y="1768475"/>
          <p14:tracePt t="1136" x="3360738" y="1774825"/>
          <p14:tracePt t="1153" x="3344863" y="1782763"/>
          <p14:tracePt t="1179" x="3336925" y="1782763"/>
          <p14:tracePt t="7730" x="3336925" y="1774825"/>
          <p14:tracePt t="7771" x="3330575" y="1768475"/>
          <p14:tracePt t="8421" x="3330575" y="1752600"/>
          <p14:tracePt t="9932" x="3322638" y="1752600"/>
          <p14:tracePt t="9941" x="3306763" y="1752600"/>
          <p14:tracePt t="9949" x="3298825" y="1752600"/>
          <p14:tracePt t="9962" x="3292475" y="1760538"/>
          <p14:tracePt t="9979" x="3276600" y="1760538"/>
          <p14:tracePt t="9996" x="3260725" y="1760538"/>
          <p14:tracePt t="10012" x="3254375" y="1760538"/>
          <p14:tracePt t="10029" x="3254375" y="1768475"/>
          <p14:tracePt t="10062" x="3246438" y="1768475"/>
          <p14:tracePt t="10079" x="3238500" y="1768475"/>
          <p14:tracePt t="10096" x="3230563" y="1768475"/>
          <p14:tracePt t="10132" x="3222625" y="1768475"/>
          <p14:tracePt t="10716" x="3216275" y="1768475"/>
          <p14:tracePt t="10724" x="3200400" y="1768475"/>
          <p14:tracePt t="10732" x="3192463" y="1768475"/>
          <p14:tracePt t="10745" x="3184525" y="1768475"/>
          <p14:tracePt t="10762" x="3170238" y="1774825"/>
          <p14:tracePt t="10779" x="3162300" y="1782763"/>
          <p14:tracePt t="10795" x="3146425" y="1790700"/>
          <p14:tracePt t="10812" x="3070225" y="1798638"/>
          <p14:tracePt t="10828" x="3048000" y="1798638"/>
          <p14:tracePt t="10845" x="2949575" y="1836738"/>
          <p14:tracePt t="10861" x="2841625" y="1866900"/>
          <p14:tracePt t="10878" x="2781300" y="1905000"/>
          <p14:tracePt t="10895" x="2735263" y="1920875"/>
          <p14:tracePt t="10912" x="2720975" y="1927225"/>
          <p14:tracePt t="10928" x="2713038" y="1943100"/>
          <p14:tracePt t="10945" x="2697163" y="1958975"/>
          <p14:tracePt t="10961" x="2697163" y="1973263"/>
          <p14:tracePt t="10979" x="2689225" y="1981200"/>
          <p14:tracePt t="10995" x="2682875" y="1997075"/>
          <p14:tracePt t="11012" x="2667000" y="2027238"/>
          <p14:tracePt t="11028" x="2659063" y="2041525"/>
          <p14:tracePt t="11045" x="2644775" y="2049463"/>
          <p14:tracePt t="11061" x="2628900" y="2073275"/>
          <p14:tracePt t="11078" x="2620963" y="2087563"/>
          <p14:tracePt t="11095" x="2590800" y="2103438"/>
          <p14:tracePt t="11112" x="2552700" y="2125663"/>
          <p14:tracePt t="11128" x="2506663" y="2155825"/>
          <p14:tracePt t="11145" x="2476500" y="2179638"/>
          <p14:tracePt t="11161" x="2454275" y="2193925"/>
          <p14:tracePt t="11178" x="2400300" y="2217738"/>
          <p14:tracePt t="11195" x="2346325" y="2232025"/>
          <p14:tracePt t="11211" x="2278063" y="2263775"/>
          <p14:tracePt t="11228" x="2163763" y="2293938"/>
          <p14:tracePt t="11245" x="2103438" y="2324100"/>
          <p14:tracePt t="11261" x="2079625" y="2362200"/>
          <p14:tracePt t="11278" x="2057400" y="2370138"/>
          <p14:tracePt t="11311" x="2049463" y="2370138"/>
          <p14:tracePt t="11328" x="2041525" y="2370138"/>
          <p14:tracePt t="11344" x="2035175" y="2370138"/>
          <p14:tracePt t="11364" x="2035175" y="2362200"/>
          <p14:tracePt t="11378" x="2035175" y="2354263"/>
          <p14:tracePt t="11394" x="2041525" y="2332038"/>
          <p14:tracePt t="11411" x="2079625" y="2301875"/>
          <p14:tracePt t="11428" x="2095500" y="2278063"/>
          <p14:tracePt t="11461" x="2111375" y="2270125"/>
          <p14:tracePt t="11478" x="2133600" y="2263775"/>
          <p14:tracePt t="11494" x="2179638" y="2247900"/>
          <p14:tracePt t="11511" x="2239963" y="2247900"/>
          <p14:tracePt t="11528" x="2278063" y="2247900"/>
          <p14:tracePt t="11544" x="2316163" y="2247900"/>
          <p14:tracePt t="11561" x="2384425" y="2247900"/>
          <p14:tracePt t="11578" x="2446338" y="2270125"/>
          <p14:tracePt t="11595" x="2506663" y="2286000"/>
          <p14:tracePt t="11611" x="2568575" y="2308225"/>
          <p14:tracePt t="11628" x="2674938" y="2332038"/>
          <p14:tracePt t="11644" x="2835275" y="2370138"/>
          <p14:tracePt t="11661" x="2911475" y="2392363"/>
          <p14:tracePt t="11678" x="2971800" y="2416175"/>
          <p14:tracePt t="11694" x="2987675" y="2422525"/>
          <p14:tracePt t="11813" x="2963863" y="2422525"/>
          <p14:tracePt t="11820" x="2941638" y="2422525"/>
          <p14:tracePt t="11829" x="2895600" y="2416175"/>
          <p14:tracePt t="11844" x="2857500" y="2408238"/>
          <p14:tracePt t="11861" x="2819400" y="2400300"/>
          <p14:tracePt t="11878" x="2781300" y="2378075"/>
          <p14:tracePt t="11894" x="2751138" y="2370138"/>
          <p14:tracePt t="11911" x="2735263" y="2362200"/>
          <p14:tracePt t="11956" x="2735263" y="2354263"/>
          <p14:tracePt t="11973" x="2735263" y="2346325"/>
          <p14:tracePt t="11988" x="2735263" y="2339975"/>
          <p14:tracePt t="12012" x="2743200" y="2332038"/>
          <p14:tracePt t="12030" x="2751138" y="2332038"/>
          <p14:tracePt t="12037" x="2751138" y="2324100"/>
          <p14:tracePt t="12068" x="2759075" y="2324100"/>
          <p14:tracePt t="12116" x="2751138" y="2324100"/>
          <p14:tracePt t="12124" x="2727325" y="2324100"/>
          <p14:tracePt t="12132" x="2720975" y="2324100"/>
          <p14:tracePt t="12144" x="2705100" y="2316163"/>
          <p14:tracePt t="12220" x="2713038" y="2316163"/>
          <p14:tracePt t="12229" x="2735263" y="2316163"/>
          <p14:tracePt t="12236" x="2759075" y="2308225"/>
          <p14:tracePt t="12245" x="2773363" y="2308225"/>
          <p14:tracePt t="12260" x="2789238" y="2308225"/>
          <p14:tracePt t="12277" x="2797175" y="2308225"/>
          <p14:tracePt t="12572" x="2773363" y="2301875"/>
          <p14:tracePt t="12580" x="2759075" y="2301875"/>
          <p14:tracePt t="12597" x="2751138" y="2293938"/>
          <p14:tracePt t="12610" x="2743200" y="2293938"/>
          <p14:tracePt t="12627" x="2720975" y="2278063"/>
          <p14:tracePt t="12644" x="2697163" y="2278063"/>
          <p14:tracePt t="12660" x="2674938" y="2278063"/>
          <p14:tracePt t="12725" x="2682875" y="2278063"/>
          <p14:tracePt t="12740" x="2689225" y="2278063"/>
          <p14:tracePt t="12756" x="2697163" y="2278063"/>
          <p14:tracePt t="12765" x="2697163" y="2270125"/>
          <p14:tracePt t="12777" x="2705100" y="2270125"/>
          <p14:tracePt t="12793" x="2713038" y="2270125"/>
          <p14:tracePt t="12916" x="2720975" y="2270125"/>
          <p14:tracePt t="12924" x="2727325" y="2270125"/>
          <p14:tracePt t="12933" x="2765425" y="2263775"/>
          <p14:tracePt t="12943" x="2789238" y="2263775"/>
          <p14:tracePt t="12960" x="2887663" y="2263775"/>
          <p14:tracePt t="12976" x="3108325" y="2270125"/>
          <p14:tracePt t="12993" x="3603625" y="2332038"/>
          <p14:tracePt t="13010" x="4381500" y="2422525"/>
          <p14:tracePt t="13027" x="4914900" y="2476500"/>
          <p14:tracePt t="13043" x="5341938" y="2560638"/>
          <p14:tracePt t="13060" x="5502275" y="2568575"/>
          <p14:tracePt t="13076" x="5554663" y="2568575"/>
          <p14:tracePt t="13109" x="5554663" y="2560638"/>
          <p14:tracePt t="13126" x="5554663" y="2552700"/>
          <p14:tracePt t="13181" x="5540375" y="2544763"/>
          <p14:tracePt t="13196" x="5532438" y="2536825"/>
          <p14:tracePt t="13204" x="5508625" y="2536825"/>
          <p14:tracePt t="13212" x="5494338" y="2530475"/>
          <p14:tracePt t="13226" x="5486400" y="2522538"/>
          <p14:tracePt t="13243" x="5402263" y="2498725"/>
          <p14:tracePt t="13260" x="5189538" y="2446338"/>
          <p14:tracePt t="13276" x="5135563" y="2438400"/>
          <p14:tracePt t="13293" x="4854575" y="2346325"/>
          <p14:tracePt t="13309" x="4678363" y="2301875"/>
          <p14:tracePt t="13326" x="4511675" y="2247900"/>
          <p14:tracePt t="13343" x="4397375" y="2232025"/>
          <p14:tracePt t="13359" x="4289425" y="2201863"/>
          <p14:tracePt t="13376" x="4251325" y="2187575"/>
          <p14:tracePt t="13393" x="4206875" y="2187575"/>
          <p14:tracePt t="13409" x="4175125" y="2179638"/>
          <p14:tracePt t="13426" x="4144963" y="2179638"/>
          <p14:tracePt t="13443" x="4130675" y="2179638"/>
          <p14:tracePt t="13459" x="4114800" y="2179638"/>
          <p14:tracePt t="13644" x="4122738" y="2179638"/>
          <p14:tracePt t="13652" x="4130675" y="2179638"/>
          <p14:tracePt t="13662" x="4137025" y="2179638"/>
          <p14:tracePt t="13678" x="4144963" y="2179638"/>
          <p14:tracePt t="13700" x="4152900" y="2179638"/>
          <p14:tracePt t="13861" x="4168775" y="2179638"/>
          <p14:tracePt t="13868" x="4175125" y="2179638"/>
          <p14:tracePt t="13876" x="4198938" y="2179638"/>
          <p14:tracePt t="13892" x="4237038" y="2187575"/>
          <p14:tracePt t="13909" x="4321175" y="2201863"/>
          <p14:tracePt t="13926" x="4335463" y="2209800"/>
          <p14:tracePt t="14525" x="4389438" y="2217738"/>
          <p14:tracePt t="14533" x="4419600" y="2225675"/>
          <p14:tracePt t="14541" x="4441825" y="2225675"/>
          <p14:tracePt t="14558" x="4556125" y="2239963"/>
          <p14:tracePt t="14575" x="4670425" y="2255838"/>
          <p14:tracePt t="14592" x="4800600" y="2270125"/>
          <p14:tracePt t="14608" x="4906963" y="2270125"/>
          <p14:tracePt t="14625" x="4991100" y="2270125"/>
          <p14:tracePt t="14642" x="5067300" y="2270125"/>
          <p14:tracePt t="14658" x="5165725" y="2278063"/>
          <p14:tracePt t="14675" x="5197475" y="2278063"/>
          <p14:tracePt t="14692" x="5241925" y="2278063"/>
          <p14:tracePt t="14708" x="5265738" y="2278063"/>
          <p14:tracePt t="14725" x="5295900" y="2278063"/>
          <p14:tracePt t="14742" x="5303838" y="2278063"/>
          <p14:tracePt t="14796" x="5311775" y="2278063"/>
          <p14:tracePt t="14813" x="5318125" y="2278063"/>
          <p14:tracePt t="14821" x="5334000" y="2278063"/>
          <p14:tracePt t="14837" x="5341938" y="2278063"/>
          <p14:tracePt t="14852" x="5349875" y="2278063"/>
          <p14:tracePt t="15237" x="5356225" y="2278063"/>
          <p14:tracePt t="15366" x="5364163" y="2270125"/>
          <p14:tracePt t="15381" x="5372100" y="2263775"/>
          <p14:tracePt t="15389" x="5372100" y="2255838"/>
          <p14:tracePt t="15397" x="5387975" y="2255838"/>
          <p14:tracePt t="15408" x="5387975" y="2247900"/>
          <p14:tracePt t="15424" x="5394325" y="2239963"/>
          <p14:tracePt t="15441" x="5410200" y="2232025"/>
          <p14:tracePt t="15458" x="5426075" y="2232025"/>
          <p14:tracePt t="15475" x="5448300" y="2232025"/>
          <p14:tracePt t="15491" x="5456238" y="2232025"/>
          <p14:tracePt t="15508" x="5478463" y="2232025"/>
          <p14:tracePt t="15524" x="5502275" y="2232025"/>
          <p14:tracePt t="15541" x="5524500" y="2232025"/>
          <p14:tracePt t="15558" x="5554663" y="2232025"/>
          <p14:tracePt t="15574" x="5570538" y="2232025"/>
          <p14:tracePt t="15591" x="5584825" y="2225675"/>
          <p14:tracePt t="15607" x="5592763" y="2225675"/>
          <p14:tracePt t="15669" x="5600700" y="2225675"/>
          <p14:tracePt t="15693" x="5608638" y="2232025"/>
          <p14:tracePt t="15725" x="5608638" y="2239963"/>
          <p14:tracePt t="15764" x="5608638" y="2247900"/>
          <p14:tracePt t="15813" x="5592763" y="2255838"/>
          <p14:tracePt t="15829" x="5584825" y="2255838"/>
          <p14:tracePt t="15837" x="5562600" y="2255838"/>
          <p14:tracePt t="15853" x="5554663" y="2255838"/>
          <p14:tracePt t="16557" x="5546725" y="2255838"/>
          <p14:tracePt t="19910" x="5532438" y="2255838"/>
          <p14:tracePt t="19917" x="5516563" y="2255838"/>
          <p14:tracePt t="19925" x="5508625" y="2255838"/>
          <p14:tracePt t="19937" x="5502275" y="2255838"/>
          <p14:tracePt t="19954" x="5478463" y="2270125"/>
          <p14:tracePt t="19970" x="5464175" y="2270125"/>
          <p14:tracePt t="19987" x="5456238" y="2270125"/>
          <p14:tracePt t="20004" x="5448300" y="2270125"/>
          <p14:tracePt t="20085" x="5448300" y="2263775"/>
          <p14:tracePt t="20093" x="5448300" y="2239963"/>
          <p14:tracePt t="20104" x="5448300" y="2217738"/>
          <p14:tracePt t="20120" x="5448300" y="2187575"/>
          <p14:tracePt t="20137" x="5440363" y="2163763"/>
          <p14:tracePt t="20154" x="5440363" y="2149475"/>
          <p14:tracePt t="20190" x="5432425" y="2149475"/>
          <p14:tracePt t="20207" x="5426075" y="2149475"/>
          <p14:tracePt t="20230" x="5410200" y="2149475"/>
          <p14:tracePt t="20261" x="5402263" y="2149475"/>
          <p14:tracePt t="20277" x="5394325" y="2149475"/>
          <p14:tracePt t="20285" x="5387975" y="2155825"/>
          <p14:tracePt t="20294" x="5380038" y="2155825"/>
          <p14:tracePt t="20310" x="5364163" y="2163763"/>
          <p14:tracePt t="20320" x="5356225" y="2163763"/>
          <p14:tracePt t="20337" x="5341938" y="2163763"/>
          <p14:tracePt t="20353" x="5326063" y="2171700"/>
          <p14:tracePt t="20370" x="5303838" y="2171700"/>
          <p14:tracePt t="20373" x="5295900" y="2179638"/>
          <p14:tracePt t="20387" x="5273675" y="2179638"/>
          <p14:tracePt t="20403" x="5241925" y="2187575"/>
          <p14:tracePt t="20421" x="5159375" y="2201863"/>
          <p14:tracePt t="20437" x="5006975" y="2255838"/>
          <p14:tracePt t="20453" x="4884738" y="2286000"/>
          <p14:tracePt t="20470" x="4702175" y="2339975"/>
          <p14:tracePt t="20487" x="4541838" y="2378075"/>
          <p14:tracePt t="20503" x="4343400" y="2416175"/>
          <p14:tracePt t="20520" x="4122738" y="2460625"/>
          <p14:tracePt t="20537" x="3916363" y="2484438"/>
          <p14:tracePt t="20553" x="3741738" y="2522538"/>
          <p14:tracePt t="20570" x="3627438" y="2536825"/>
          <p14:tracePt t="20587" x="3527425" y="2582863"/>
          <p14:tracePt t="20604" x="3475038" y="2613025"/>
          <p14:tracePt t="20620" x="3451225" y="2636838"/>
          <p14:tracePt t="20637" x="3436938" y="2636838"/>
          <p14:tracePt t="20653" x="3413125" y="2651125"/>
          <p14:tracePt t="20670" x="3390900" y="2667000"/>
          <p14:tracePt t="20686" x="3375025" y="2667000"/>
          <p14:tracePt t="20703" x="3375025" y="2674938"/>
          <p14:tracePt t="20741" x="3368675" y="2674938"/>
          <p14:tracePt t="20753" x="3360738" y="2674938"/>
          <p14:tracePt t="20770" x="3344863" y="2689225"/>
          <p14:tracePt t="20786" x="3336925" y="2689225"/>
          <p14:tracePt t="20803" x="3330575" y="2697163"/>
          <p14:tracePt t="20862" x="3314700" y="2697163"/>
          <p14:tracePt t="20871" x="3306763" y="2697163"/>
          <p14:tracePt t="20886" x="3292475" y="2697163"/>
          <p14:tracePt t="20903" x="3284538" y="2697163"/>
          <p14:tracePt t="20920" x="3276600" y="2697163"/>
          <p14:tracePt t="20936" x="3268663" y="2697163"/>
          <p14:tracePt t="24686" x="3298825" y="2697163"/>
          <p14:tracePt t="24694" x="3368675" y="2682875"/>
          <p14:tracePt t="24702" x="3421063" y="2682875"/>
          <p14:tracePt t="24717" x="3521075" y="2682875"/>
          <p14:tracePt t="24733" x="3741738" y="2674938"/>
          <p14:tracePt t="24750" x="4030663" y="2667000"/>
          <p14:tracePt t="24766" x="4259263" y="2651125"/>
          <p14:tracePt t="24783" x="4479925" y="2651125"/>
          <p14:tracePt t="24800" x="4640263" y="2644775"/>
          <p14:tracePt t="24816" x="4746625" y="2644775"/>
          <p14:tracePt t="24833" x="4808538" y="2620963"/>
          <p14:tracePt t="24850" x="4822825" y="2613025"/>
          <p14:tracePt t="24866" x="4876800" y="2613025"/>
          <p14:tracePt t="24870" x="4884738" y="2613025"/>
          <p14:tracePt t="24883" x="4892675" y="2606675"/>
          <p14:tracePt t="24900" x="4906963" y="2606675"/>
          <p14:tracePt t="24918" x="4914900" y="2606675"/>
          <p14:tracePt t="24933" x="4922838" y="2606675"/>
          <p14:tracePt t="24949" x="4945063" y="2606675"/>
          <p14:tracePt t="24966" x="4975225" y="2606675"/>
          <p14:tracePt t="24983" x="5013325" y="2606675"/>
          <p14:tracePt t="25000" x="5051425" y="2606675"/>
          <p14:tracePt t="25016" x="5083175" y="2606675"/>
          <p14:tracePt t="25033" x="5105400" y="2606675"/>
          <p14:tracePt t="25049" x="5121275" y="2606675"/>
          <p14:tracePt t="25066" x="5143500" y="2613025"/>
          <p14:tracePt t="25083" x="5151438" y="2613025"/>
          <p14:tracePt t="25099" x="5189538" y="2620963"/>
          <p14:tracePt t="25116" x="5227638" y="2636838"/>
          <p14:tracePt t="25133" x="5249863" y="2636838"/>
          <p14:tracePt t="25149" x="5257800" y="2644775"/>
          <p14:tracePt t="25166" x="5265738" y="2644775"/>
          <p14:tracePt t="25199" x="5273675" y="2644775"/>
          <p14:tracePt t="25216" x="5287963" y="2659063"/>
          <p14:tracePt t="25233" x="5303838" y="2659063"/>
          <p14:tracePt t="25278" x="5303838" y="2667000"/>
          <p14:tracePt t="25286" x="5311775" y="2667000"/>
          <p14:tracePt t="25299" x="5318125" y="2667000"/>
          <p14:tracePt t="25316" x="5326063" y="2674938"/>
          <p14:tracePt t="25332" x="5334000" y="2674938"/>
          <p14:tracePt t="25398" x="5318125" y="2674938"/>
          <p14:tracePt t="25414" x="5311775" y="2674938"/>
          <p14:tracePt t="25886" x="5318125" y="2674938"/>
          <p14:tracePt t="26006" x="5311775" y="2682875"/>
          <p14:tracePt t="26118" x="5318125" y="2682875"/>
          <p14:tracePt t="26126" x="5326063" y="2682875"/>
          <p14:tracePt t="26182" x="5311775" y="2682875"/>
          <p14:tracePt t="26190" x="5280025" y="2682875"/>
          <p14:tracePt t="26198" x="5257800" y="2682875"/>
          <p14:tracePt t="26215" x="5235575" y="2689225"/>
          <p14:tracePt t="26638" x="5219700" y="2689225"/>
          <p14:tracePt t="26647" x="5211763" y="2689225"/>
          <p14:tracePt t="26662" x="5189538" y="2689225"/>
          <p14:tracePt t="26679" x="5181600" y="2689225"/>
          <p14:tracePt t="26694" x="5173663" y="2689225"/>
          <p14:tracePt t="26719" x="5159375" y="2689225"/>
          <p14:tracePt t="26726" x="5151438" y="2689225"/>
          <p14:tracePt t="26734" x="5143500" y="2689225"/>
          <p14:tracePt t="26749" x="5127625" y="2689225"/>
          <p14:tracePt t="26765" x="5121275" y="2689225"/>
          <p14:tracePt t="26781" x="5083175" y="2689225"/>
          <p14:tracePt t="26798" x="5067300" y="2689225"/>
          <p14:tracePt t="26815" x="5051425" y="2689225"/>
          <p14:tracePt t="26831" x="5045075" y="2689225"/>
          <p14:tracePt t="26848" x="5029200" y="2689225"/>
          <p14:tracePt t="26865" x="5006975" y="2697163"/>
          <p14:tracePt t="26881" x="4975225" y="2705100"/>
          <p14:tracePt t="26898" x="4953000" y="2720975"/>
          <p14:tracePt t="26915" x="4930775" y="2720975"/>
          <p14:tracePt t="26931" x="4892675" y="2727325"/>
          <p14:tracePt t="26948" x="4868863" y="2735263"/>
          <p14:tracePt t="26965" x="4808538" y="2743200"/>
          <p14:tracePt t="26981" x="4664075" y="2759075"/>
          <p14:tracePt t="26998" x="4549775" y="2789238"/>
          <p14:tracePt t="27014" x="4397375" y="2857500"/>
          <p14:tracePt t="27031" x="4289425" y="2917825"/>
          <p14:tracePt t="27048" x="4168775" y="2987675"/>
          <p14:tracePt t="27064" x="3817938" y="3132138"/>
          <p14:tracePt t="27081" x="3489325" y="3268663"/>
          <p14:tracePt t="27098" x="3140075" y="3368675"/>
          <p14:tracePt t="27114" x="2917825" y="3413125"/>
          <p14:tracePt t="27131" x="2759075" y="3429000"/>
          <p14:tracePt t="27148" x="2667000" y="3444875"/>
          <p14:tracePt t="27164" x="2636838" y="3444875"/>
          <p14:tracePt t="27181" x="2620963" y="3444875"/>
          <p14:tracePt t="27197" x="2568575" y="3444875"/>
          <p14:tracePt t="27214" x="2536825" y="3444875"/>
          <p14:tracePt t="27231" x="2498725" y="3444875"/>
          <p14:tracePt t="27248" x="2460625" y="3444875"/>
          <p14:tracePt t="27264" x="2438400" y="3444875"/>
          <p14:tracePt t="27281" x="2416175" y="3436938"/>
          <p14:tracePt t="27297" x="2384425" y="3429000"/>
          <p14:tracePt t="27314" x="2362200" y="3413125"/>
          <p14:tracePt t="27331" x="2316163" y="3398838"/>
          <p14:tracePt t="27347" x="2247900" y="3368675"/>
          <p14:tracePt t="27364" x="2193925" y="3336925"/>
          <p14:tracePt t="27381" x="2117725" y="3298825"/>
          <p14:tracePt t="27383" x="2065338" y="3276600"/>
          <p14:tracePt t="27398" x="2027238" y="3268663"/>
          <p14:tracePt t="27414" x="1951038" y="3254375"/>
          <p14:tracePt t="27431" x="1920875" y="3254375"/>
          <p14:tracePt t="27447" x="1905000" y="3254375"/>
          <p14:tracePt t="27464" x="1882775" y="3254375"/>
          <p14:tracePt t="27481" x="1858963" y="3254375"/>
          <p14:tracePt t="27497" x="1820863" y="3254375"/>
          <p14:tracePt t="27514" x="1782763" y="3254375"/>
          <p14:tracePt t="27531" x="1744663" y="3254375"/>
          <p14:tracePt t="27547" x="1722438" y="3254375"/>
          <p14:tracePt t="27564" x="1706563" y="3254375"/>
          <p14:tracePt t="27581" x="1676400" y="3260725"/>
          <p14:tracePt t="27597" x="1638300" y="3260725"/>
          <p14:tracePt t="28494" x="1630363" y="3260725"/>
          <p14:tracePt t="28662" x="1646238" y="3260725"/>
          <p14:tracePt t="28670" x="1668463" y="3254375"/>
          <p14:tracePt t="28680" x="1676400" y="3254375"/>
          <p14:tracePt t="28696" x="1692275" y="3254375"/>
          <p14:tracePt t="28713" x="1692275" y="3246438"/>
          <p14:tracePt t="28730" x="1714500" y="3238500"/>
          <p14:tracePt t="28746" x="1722438" y="3230563"/>
          <p14:tracePt t="28763" x="1752600" y="3230563"/>
          <p14:tracePt t="28780" x="1812925" y="3230563"/>
          <p14:tracePt t="28797" x="1874838" y="3222625"/>
          <p14:tracePt t="28813" x="1897063" y="3216275"/>
          <p14:tracePt t="28830" x="1951038" y="3208338"/>
          <p14:tracePt t="28846" x="1958975" y="3208338"/>
          <p14:tracePt t="29014" x="1958975" y="3200400"/>
          <p14:tracePt t="29022" x="1965325" y="3200400"/>
          <p14:tracePt t="29032" x="1981200" y="3200400"/>
          <p14:tracePt t="29046" x="2003425" y="3200400"/>
          <p14:tracePt t="29063" x="2079625" y="3216275"/>
          <p14:tracePt t="29079" x="2125663" y="3216275"/>
          <p14:tracePt t="29096" x="2225675" y="3222625"/>
          <p14:tracePt t="29113" x="2339975" y="3216275"/>
          <p14:tracePt t="29129" x="2484438" y="3208338"/>
          <p14:tracePt t="29146" x="2651125" y="3208338"/>
          <p14:tracePt t="29163" x="2781300" y="3184525"/>
          <p14:tracePt t="29179" x="2819400" y="3184525"/>
          <p14:tracePt t="29196" x="2819400" y="3178175"/>
          <p14:tracePt t="29319" x="2811463" y="3178175"/>
          <p14:tracePt t="29327" x="2797175" y="3178175"/>
          <p14:tracePt t="29335" x="2781300" y="3178175"/>
          <p14:tracePt t="29346" x="2773363" y="3178175"/>
          <p14:tracePt t="29362" x="2765425" y="3178175"/>
          <p14:tracePt t="29646" x="2797175" y="3178175"/>
          <p14:tracePt t="29654" x="2835275" y="3178175"/>
          <p14:tracePt t="29662" x="2849563" y="3178175"/>
          <p14:tracePt t="29678" x="2941638" y="3184525"/>
          <p14:tracePt t="29695" x="2971800" y="3192463"/>
          <p14:tracePt t="29712" x="2994025" y="3200400"/>
          <p14:tracePt t="29728" x="3009900" y="3208338"/>
          <p14:tracePt t="29745" x="3025775" y="3216275"/>
          <p14:tracePt t="29762" x="3055938" y="3216275"/>
          <p14:tracePt t="29778" x="3094038" y="3222625"/>
          <p14:tracePt t="29795" x="3132138" y="3246438"/>
          <p14:tracePt t="29812" x="3184525" y="3246438"/>
          <p14:tracePt t="29829" x="3230563" y="3254375"/>
          <p14:tracePt t="29846" x="3276600" y="3260725"/>
          <p14:tracePt t="29862" x="3322638" y="3260725"/>
          <p14:tracePt t="29878" x="3413125" y="3260725"/>
          <p14:tracePt t="29895" x="3467100" y="3260725"/>
          <p14:tracePt t="29912" x="3521075" y="3254375"/>
          <p14:tracePt t="29928" x="3573463" y="3254375"/>
          <p14:tracePt t="29945" x="3611563" y="3246438"/>
          <p14:tracePt t="29962" x="3627438" y="3246438"/>
          <p14:tracePt t="29979" x="3635375" y="3238500"/>
          <p14:tracePt t="29995" x="3657600" y="3238500"/>
          <p14:tracePt t="30012" x="3665538" y="3230563"/>
          <p14:tracePt t="30159" x="3649663" y="3222625"/>
          <p14:tracePt t="30166" x="3641725" y="3216275"/>
          <p14:tracePt t="30178" x="3619500" y="3208338"/>
          <p14:tracePt t="30195" x="3603625" y="3200400"/>
          <p14:tracePt t="30212" x="3597275" y="3200400"/>
          <p14:tracePt t="30279" x="3597275" y="3192463"/>
          <p14:tracePt t="30423" x="3611563" y="3192463"/>
          <p14:tracePt t="30526" x="3619500" y="3192463"/>
          <p14:tracePt t="30751" x="3635375" y="3192463"/>
          <p14:tracePt t="30759" x="3665538" y="3192463"/>
          <p14:tracePt t="30766" x="3687763" y="3192463"/>
          <p14:tracePt t="30778" x="3717925" y="3192463"/>
          <p14:tracePt t="30795" x="3771900" y="3192463"/>
          <p14:tracePt t="30811" x="3832225" y="3192463"/>
          <p14:tracePt t="30828" x="3946525" y="3192463"/>
          <p14:tracePt t="30845" x="4038600" y="3216275"/>
          <p14:tracePt t="30862" x="4106863" y="3216275"/>
          <p14:tracePt t="30878" x="4137025" y="3216275"/>
          <p14:tracePt t="30881" x="4152900" y="3216275"/>
          <p14:tracePt t="30894" x="4168775" y="3216275"/>
          <p14:tracePt t="30911" x="4168775" y="3208338"/>
          <p14:tracePt t="30928" x="4183063" y="3208338"/>
          <p14:tracePt t="30944" x="4191000" y="3208338"/>
          <p14:tracePt t="30961" x="4206875" y="3208338"/>
          <p14:tracePt t="30994" x="4213225" y="3208338"/>
          <p14:tracePt t="31011" x="4229100" y="3208338"/>
          <p14:tracePt t="31028" x="4244975" y="3208338"/>
          <p14:tracePt t="31044" x="4267200" y="3208338"/>
          <p14:tracePt t="31061" x="4289425" y="3208338"/>
          <p14:tracePt t="31078" x="4305300" y="3208338"/>
          <p14:tracePt t="31094" x="4335463" y="3208338"/>
          <p14:tracePt t="31111" x="4343400" y="3208338"/>
          <p14:tracePt t="31247" x="4351338" y="3208338"/>
          <p14:tracePt t="31736" x="4351338" y="3200400"/>
          <p14:tracePt t="31743" x="4359275" y="3200400"/>
          <p14:tracePt t="31751" x="4373563" y="3200400"/>
          <p14:tracePt t="31760" x="4381500" y="3200400"/>
          <p14:tracePt t="31777" x="4403725" y="3184525"/>
          <p14:tracePt t="31794" x="4465638" y="3184525"/>
          <p14:tracePt t="31810" x="4525963" y="3178175"/>
          <p14:tracePt t="31827" x="4572000" y="3178175"/>
          <p14:tracePt t="31844" x="4618038" y="3178175"/>
          <p14:tracePt t="31860" x="4648200" y="3170238"/>
          <p14:tracePt t="31877" x="4694238" y="3170238"/>
          <p14:tracePt t="31882" x="4724400" y="3170238"/>
          <p14:tracePt t="31894" x="4770438" y="3170238"/>
          <p14:tracePt t="31910" x="4868863" y="3184525"/>
          <p14:tracePt t="31927" x="4937125" y="3192463"/>
          <p14:tracePt t="31944" x="4968875" y="3192463"/>
          <p14:tracePt t="31961" x="4975225" y="3192463"/>
          <p14:tracePt t="31977" x="4983163" y="3192463"/>
          <p14:tracePt t="32023" x="4991100" y="3200400"/>
          <p14:tracePt t="32063" x="4999038" y="3200400"/>
          <p14:tracePt t="32087" x="5013325" y="3200400"/>
          <p14:tracePt t="32095" x="5021263" y="3200400"/>
          <p14:tracePt t="32104" x="5029200" y="3200400"/>
          <p14:tracePt t="32110" x="5037138" y="3200400"/>
          <p14:tracePt t="32127" x="5051425" y="3200400"/>
          <p14:tracePt t="32143" x="5059363" y="3200400"/>
          <p14:tracePt t="32176" x="5067300" y="3200400"/>
          <p14:tracePt t="32193" x="5083175" y="3208338"/>
          <p14:tracePt t="32215" x="5089525" y="3208338"/>
          <p14:tracePt t="32295" x="5075238" y="3216275"/>
          <p14:tracePt t="32303" x="5051425" y="3216275"/>
          <p14:tracePt t="32312" x="5045075" y="3216275"/>
          <p14:tracePt t="32327" x="5029200" y="3222625"/>
          <p14:tracePt t="32343" x="5021263" y="3222625"/>
          <p14:tracePt t="32775" x="5029200" y="3222625"/>
          <p14:tracePt t="32783" x="5045075" y="3222625"/>
          <p14:tracePt t="32793" x="5051425" y="3222625"/>
          <p14:tracePt t="32809" x="5097463" y="3216275"/>
          <p14:tracePt t="32826" x="5113338" y="3216275"/>
          <p14:tracePt t="32859" x="5135563" y="3208338"/>
          <p14:tracePt t="32876" x="5143500" y="3208338"/>
          <p14:tracePt t="32880" x="5151438" y="3208338"/>
          <p14:tracePt t="32893" x="5159375" y="3208338"/>
          <p14:tracePt t="32910" x="5173663" y="3208338"/>
          <p14:tracePt t="32926" x="5181600" y="3208338"/>
          <p14:tracePt t="32943" x="5227638" y="3208338"/>
          <p14:tracePt t="32959" x="5287963" y="3208338"/>
          <p14:tracePt t="32976" x="5349875" y="3208338"/>
          <p14:tracePt t="32993" x="5440363" y="3208338"/>
          <p14:tracePt t="33009" x="5532438" y="3230563"/>
          <p14:tracePt t="33026" x="5630863" y="3238500"/>
          <p14:tracePt t="33043" x="5668963" y="3246438"/>
          <p14:tracePt t="33059" x="5699125" y="3246438"/>
          <p14:tracePt t="33076" x="5707063" y="3254375"/>
          <p14:tracePt t="33287" x="5730875" y="3254375"/>
          <p14:tracePt t="33311" x="5737225" y="3254375"/>
          <p14:tracePt t="33335" x="5745163" y="3254375"/>
          <p14:tracePt t="33360" x="5761038" y="3254375"/>
          <p14:tracePt t="33375" x="5775325" y="3254375"/>
          <p14:tracePt t="33383" x="5775325" y="3246438"/>
          <p14:tracePt t="33399" x="5783263" y="3246438"/>
          <p14:tracePt t="33409" x="5799138" y="3246438"/>
          <p14:tracePt t="33426" x="5807075" y="3246438"/>
          <p14:tracePt t="33442" x="5829300" y="3246438"/>
          <p14:tracePt t="33459" x="5851525" y="3246438"/>
          <p14:tracePt t="33476" x="5883275" y="3230563"/>
          <p14:tracePt t="33492" x="5921375" y="3230563"/>
          <p14:tracePt t="33509" x="5951538" y="3230563"/>
          <p14:tracePt t="33526" x="5965825" y="3230563"/>
          <p14:tracePt t="33542" x="5973763" y="3230563"/>
          <p14:tracePt t="33559" x="5981700" y="3222625"/>
          <p14:tracePt t="33799" x="5989638" y="3222625"/>
          <p14:tracePt t="33807" x="6003925" y="3222625"/>
          <p14:tracePt t="33815" x="6011863" y="3222625"/>
          <p14:tracePt t="33825" x="6019800" y="3222625"/>
          <p14:tracePt t="33842" x="6057900" y="3222625"/>
          <p14:tracePt t="33859" x="6080125" y="3216275"/>
          <p14:tracePt t="33875" x="6103938" y="3216275"/>
          <p14:tracePt t="33880" x="6118225" y="3216275"/>
          <p14:tracePt t="33895" x="6134100" y="3208338"/>
          <p14:tracePt t="33911" x="6142038" y="3208338"/>
          <p14:tracePt t="33926" x="6149975" y="3208338"/>
          <p14:tracePt t="33942" x="6164263" y="3208338"/>
          <p14:tracePt t="33958" x="6202363" y="3216275"/>
          <p14:tracePt t="33975" x="6256338" y="3230563"/>
          <p14:tracePt t="33992" x="6324600" y="3254375"/>
          <p14:tracePt t="34009" x="6370638" y="3268663"/>
          <p14:tracePt t="34025" x="6416675" y="3284538"/>
          <p14:tracePt t="34042" x="6454775" y="3292475"/>
          <p14:tracePt t="34058" x="6515100" y="3298825"/>
          <p14:tracePt t="34075" x="6591300" y="3298825"/>
          <p14:tracePt t="34092" x="6607175" y="3298825"/>
          <p14:tracePt t="34108" x="6645275" y="3298825"/>
          <p14:tracePt t="34447" x="6637338" y="3298825"/>
          <p14:tracePt t="34463" x="6613525" y="3298825"/>
          <p14:tracePt t="34487" x="6607175" y="3292475"/>
          <p14:tracePt t="34503" x="6613525" y="3292475"/>
          <p14:tracePt t="34511" x="6629400" y="3292475"/>
          <p14:tracePt t="34527" x="6637338" y="3292475"/>
          <p14:tracePt t="34576" x="6659563" y="3284538"/>
          <p14:tracePt t="34583" x="6683375" y="3284538"/>
          <p14:tracePt t="34591" x="6705600" y="3276600"/>
          <p14:tracePt t="34608" x="6765925" y="3260725"/>
          <p14:tracePt t="34625" x="6797675" y="3246438"/>
          <p14:tracePt t="34641" x="6835775" y="3238500"/>
          <p14:tracePt t="34658" x="6858000" y="3222625"/>
          <p14:tracePt t="34675" x="6904038" y="3222625"/>
          <p14:tracePt t="34691" x="6942138" y="3208338"/>
          <p14:tracePt t="34708" x="7018338" y="3192463"/>
          <p14:tracePt t="34725" x="7094538" y="3178175"/>
          <p14:tracePt t="34742" x="7146925" y="3178175"/>
          <p14:tracePt t="34758" x="7162800" y="3178175"/>
          <p14:tracePt t="34839" x="7154863" y="3178175"/>
          <p14:tracePt t="34847" x="7140575" y="3178175"/>
          <p14:tracePt t="34858" x="7132638" y="3178175"/>
          <p14:tracePt t="34874" x="7094538" y="3178175"/>
          <p14:tracePt t="34878" x="7078663" y="3184525"/>
          <p14:tracePt t="34908" x="7070725" y="3184525"/>
          <p14:tracePt t="34924" x="7064375" y="3184525"/>
          <p14:tracePt t="35023" x="7064375" y="3200400"/>
          <p14:tracePt t="35039" x="7070725" y="3200400"/>
          <p14:tracePt t="35055" x="7078663" y="3200400"/>
          <p14:tracePt t="35072" x="7094538" y="3200400"/>
          <p14:tracePt t="35079" x="7116763" y="3200400"/>
          <p14:tracePt t="35091" x="7132638" y="3200400"/>
          <p14:tracePt t="35108" x="7223125" y="3230563"/>
          <p14:tracePt t="35124" x="7331075" y="3254375"/>
          <p14:tracePt t="35141" x="7369175" y="3260725"/>
          <p14:tracePt t="35158" x="7407275" y="3276600"/>
          <p14:tracePt t="35174" x="7421563" y="3276600"/>
          <p14:tracePt t="35231" x="7429500" y="3276600"/>
          <p14:tracePt t="35320" x="7437438" y="3276600"/>
          <p14:tracePt t="35343" x="7451725" y="3276600"/>
          <p14:tracePt t="35359" x="7459663" y="3276600"/>
          <p14:tracePt t="35367" x="7475538" y="3276600"/>
          <p14:tracePt t="35376" x="7483475" y="3268663"/>
          <p14:tracePt t="35391" x="7513638" y="3268663"/>
          <p14:tracePt t="35407" x="7535863" y="3260725"/>
          <p14:tracePt t="35424" x="7597775" y="3260725"/>
          <p14:tracePt t="35441" x="7650163" y="3260725"/>
          <p14:tracePt t="35457" x="7726363" y="3260725"/>
          <p14:tracePt t="35474" x="7802563" y="3260725"/>
          <p14:tracePt t="35491" x="7848600" y="3276600"/>
          <p14:tracePt t="35507" x="7864475" y="3284538"/>
          <p14:tracePt t="35524" x="7878763" y="3284538"/>
          <p14:tracePt t="35557" x="7886700" y="3284538"/>
          <p14:tracePt t="35600" x="7894638" y="3284538"/>
          <p14:tracePt t="35609" x="7902575" y="3284538"/>
          <p14:tracePt t="35656" x="7908925" y="3284538"/>
          <p14:tracePt t="35679" x="7916863" y="3284538"/>
          <p14:tracePt t="35704" x="7924800" y="3276600"/>
          <p14:tracePt t="35712" x="7932738" y="3276600"/>
          <p14:tracePt t="35724" x="7947025" y="3276600"/>
          <p14:tracePt t="35740" x="8001000" y="3276600"/>
          <p14:tracePt t="35757" x="8047038" y="3276600"/>
          <p14:tracePt t="35774" x="8069263" y="3260725"/>
          <p14:tracePt t="35790" x="8115300" y="3260725"/>
          <p14:tracePt t="35807" x="8131175" y="3260725"/>
          <p14:tracePt t="35824" x="8153400" y="3254375"/>
          <p14:tracePt t="35840" x="8175625" y="3254375"/>
          <p14:tracePt t="35857" x="8199438" y="3254375"/>
          <p14:tracePt t="35874" x="8207375" y="3254375"/>
          <p14:tracePt t="35878" x="8213725" y="3254375"/>
          <p14:tracePt t="35983" x="8191500" y="3254375"/>
          <p14:tracePt t="35992" x="8175625" y="3260725"/>
          <p14:tracePt t="36000" x="8145463" y="3260725"/>
          <p14:tracePt t="36009" x="8137525" y="3268663"/>
          <p14:tracePt t="36023" x="8093075" y="3276600"/>
          <p14:tracePt t="36040" x="8047038" y="3284538"/>
          <p14:tracePt t="36057" x="7916863" y="3292475"/>
          <p14:tracePt t="36073" x="7780338" y="3306763"/>
          <p14:tracePt t="36090" x="7543800" y="3322638"/>
          <p14:tracePt t="36107" x="7146925" y="3322638"/>
          <p14:tracePt t="36123" x="6683375" y="3344863"/>
          <p14:tracePt t="36140" x="6240463" y="3382963"/>
          <p14:tracePt t="36157" x="5867400" y="3475038"/>
          <p14:tracePt t="36173" x="5478463" y="3565525"/>
          <p14:tracePt t="36190" x="4930775" y="3673475"/>
          <p14:tracePt t="36206" x="4297363" y="3832225"/>
          <p14:tracePt t="36223" x="4068763" y="3916363"/>
          <p14:tracePt t="36240" x="3894138" y="3946525"/>
          <p14:tracePt t="36257" x="3771900" y="3962400"/>
          <p14:tracePt t="36273" x="3649663" y="3962400"/>
          <p14:tracePt t="36290" x="3535363" y="3962400"/>
          <p14:tracePt t="36307" x="3390900" y="3962400"/>
          <p14:tracePt t="36323" x="3246438" y="3962400"/>
          <p14:tracePt t="36340" x="3132138" y="3954463"/>
          <p14:tracePt t="36357" x="3009900" y="3940175"/>
          <p14:tracePt t="36374" x="2903538" y="3932238"/>
          <p14:tracePt t="36376" x="2865438" y="3932238"/>
          <p14:tracePt t="36390" x="2819400" y="3924300"/>
          <p14:tracePt t="36407" x="2759075" y="3924300"/>
          <p14:tracePt t="36423" x="2651125" y="3916363"/>
          <p14:tracePt t="36440" x="2598738" y="3908425"/>
          <p14:tracePt t="36457" x="2446338" y="3894138"/>
          <p14:tracePt t="36473" x="2263775" y="3856038"/>
          <p14:tracePt t="36490" x="2019300" y="3771900"/>
          <p14:tracePt t="36506" x="1812925" y="3703638"/>
          <p14:tracePt t="36523" x="1684338" y="3657600"/>
          <p14:tracePt t="36540" x="1616075" y="3649663"/>
          <p14:tracePt t="36556" x="1562100" y="3627438"/>
          <p14:tracePt t="36573" x="1531938" y="3627438"/>
          <p14:tracePt t="36590" x="1485900" y="3627438"/>
          <p14:tracePt t="36606" x="1455738" y="3627438"/>
          <p14:tracePt t="36623" x="1431925" y="3627438"/>
          <p14:tracePt t="36639" x="1401763" y="3627438"/>
          <p14:tracePt t="36657" x="1355725" y="3627438"/>
          <p14:tracePt t="36673" x="1317625" y="3627438"/>
          <p14:tracePt t="36689" x="1311275" y="3627438"/>
          <p14:tracePt t="36706" x="1287463" y="3619500"/>
          <p14:tracePt t="36723" x="1279525" y="3619500"/>
          <p14:tracePt t="36739" x="1257300" y="3611563"/>
          <p14:tracePt t="36757" x="1227138" y="3611563"/>
          <p14:tracePt t="36774" x="1181100" y="3603625"/>
          <p14:tracePt t="36789" x="1173163" y="3597275"/>
          <p14:tracePt t="36864" x="1181100" y="3597275"/>
          <p14:tracePt t="36872" x="1203325" y="3597275"/>
          <p14:tracePt t="36883" x="1219200" y="3597275"/>
          <p14:tracePt t="36891" x="1241425" y="3597275"/>
          <p14:tracePt t="36906" x="1311275" y="3597275"/>
          <p14:tracePt t="36923" x="1425575" y="3611563"/>
          <p14:tracePt t="36939" x="1539875" y="3635375"/>
          <p14:tracePt t="36956" x="1584325" y="3641725"/>
          <p14:tracePt t="36973" x="1592263" y="3641725"/>
          <p14:tracePt t="37127" x="1608138" y="3641725"/>
          <p14:tracePt t="37135" x="1622425" y="3641725"/>
          <p14:tracePt t="37144" x="1630363" y="3641725"/>
          <p14:tracePt t="37156" x="1654175" y="3641725"/>
          <p14:tracePt t="37173" x="1676400" y="3641725"/>
          <p14:tracePt t="37189" x="1684338" y="3641725"/>
          <p14:tracePt t="37208" x="1692275" y="3641725"/>
          <p14:tracePt t="37222" x="1698625" y="3641725"/>
          <p14:tracePt t="37239" x="1706563" y="3641725"/>
          <p14:tracePt t="37256" x="1722438" y="3641725"/>
          <p14:tracePt t="37273" x="1768475" y="3627438"/>
          <p14:tracePt t="37289" x="1790700" y="3611563"/>
          <p14:tracePt t="37306" x="1820863" y="3611563"/>
          <p14:tracePt t="37322" x="1828800" y="3611563"/>
          <p14:tracePt t="37356" x="1851025" y="3611563"/>
          <p14:tracePt t="37372" x="1874838" y="3611563"/>
          <p14:tracePt t="37389" x="1905000" y="3611563"/>
          <p14:tracePt t="37392" x="1927225" y="3619500"/>
          <p14:tracePt t="37406" x="1943100" y="3619500"/>
          <p14:tracePt t="37422" x="1958975" y="3627438"/>
          <p14:tracePt t="37439" x="1981200" y="3635375"/>
          <p14:tracePt t="37455" x="2035175" y="3641725"/>
          <p14:tracePt t="37472" x="2073275" y="3649663"/>
          <p14:tracePt t="37489" x="2103438" y="3657600"/>
          <p14:tracePt t="37505" x="2111375" y="3657600"/>
          <p14:tracePt t="37576" x="2125663" y="3657600"/>
          <p14:tracePt t="37583" x="2149475" y="3657600"/>
          <p14:tracePt t="37591" x="2171700" y="3657600"/>
          <p14:tracePt t="37605" x="2179638" y="3657600"/>
          <p14:tracePt t="37622" x="2201863" y="3657600"/>
          <p14:tracePt t="37639" x="2263775" y="3657600"/>
          <p14:tracePt t="37656" x="2339975" y="3657600"/>
          <p14:tracePt t="37672" x="2484438" y="3657600"/>
          <p14:tracePt t="37689" x="2667000" y="3665538"/>
          <p14:tracePt t="37705" x="2857500" y="3665538"/>
          <p14:tracePt t="37722" x="3032125" y="3673475"/>
          <p14:tracePt t="37739" x="3086100" y="3649663"/>
          <p14:tracePt t="37772" x="3086100" y="3641725"/>
          <p14:tracePt t="37789" x="3086100" y="3627438"/>
          <p14:tracePt t="38383" x="3108325" y="3627438"/>
          <p14:tracePt t="38392" x="3116263" y="3627438"/>
          <p14:tracePt t="38405" x="3132138" y="3627438"/>
          <p14:tracePt t="38424" x="3140075" y="3627438"/>
          <p14:tracePt t="38472" x="3146425" y="3627438"/>
          <p14:tracePt t="38480" x="3154363" y="3627438"/>
          <p14:tracePt t="38511" x="3162300" y="3627438"/>
          <p14:tracePt t="38536" x="3162300" y="3619500"/>
          <p14:tracePt t="38544" x="3170238" y="3619500"/>
          <p14:tracePt t="38560" x="3178175" y="3619500"/>
          <p14:tracePt t="38571" x="3184525" y="3619500"/>
          <p14:tracePt t="38593" x="3192463" y="3619500"/>
          <p14:tracePt t="38616" x="3200400" y="3619500"/>
          <p14:tracePt t="38832" x="3208338" y="3619500"/>
          <p14:tracePt t="38841" x="3222625" y="3619500"/>
          <p14:tracePt t="38848" x="3230563" y="3619500"/>
          <p14:tracePt t="38857" x="3238500" y="3619500"/>
          <p14:tracePt t="38873" x="3246438" y="3619500"/>
          <p14:tracePt t="38888" x="3254375" y="3619500"/>
          <p14:tracePt t="38904" x="3260725" y="3619500"/>
          <p14:tracePt t="38921" x="3276600" y="3619500"/>
          <p14:tracePt t="38938" x="3284538" y="3619500"/>
          <p14:tracePt t="38954" x="3306763" y="3619500"/>
          <p14:tracePt t="38971" x="3314700" y="3619500"/>
          <p14:tracePt t="38988" x="3322638" y="3619500"/>
          <p14:tracePt t="39004" x="3330575" y="3619500"/>
          <p14:tracePt t="39088" x="3344863" y="3619500"/>
          <p14:tracePt t="39096" x="3352800" y="3619500"/>
          <p14:tracePt t="39111" x="3360738" y="3619500"/>
          <p14:tracePt t="39128" x="3375025" y="3619500"/>
          <p14:tracePt t="39160" x="3382963" y="3619500"/>
          <p14:tracePt t="40601" x="3344863" y="3619500"/>
          <p14:tracePt t="40608" x="3268663" y="3619500"/>
          <p14:tracePt t="40620" x="3230563" y="3611563"/>
          <p14:tracePt t="40636" x="3140075" y="3611563"/>
          <p14:tracePt t="40653" x="3086100" y="3611563"/>
          <p14:tracePt t="40669" x="3048000" y="3611563"/>
          <p14:tracePt t="40686" x="3017838" y="3611563"/>
          <p14:tracePt t="40703" x="2987675" y="3611563"/>
          <p14:tracePt t="40719" x="2811463" y="3673475"/>
          <p14:tracePt t="40736" x="2568575" y="3749675"/>
          <p14:tracePt t="40753" x="2354263" y="3832225"/>
          <p14:tracePt t="40769" x="2225675" y="3908425"/>
          <p14:tracePt t="40786" x="2125663" y="3954463"/>
          <p14:tracePt t="40803" x="2049463" y="4008438"/>
          <p14:tracePt t="40819" x="1973263" y="4054475"/>
          <p14:tracePt t="40836" x="1889125" y="4106863"/>
          <p14:tracePt t="40853" x="1858963" y="4137025"/>
          <p14:tracePt t="40869" x="1836738" y="4160838"/>
          <p14:tracePt t="40886" x="1836738" y="4168775"/>
          <p14:tracePt t="40928" x="1828800" y="4175125"/>
          <p14:tracePt t="40959" x="1820863" y="4175125"/>
          <p14:tracePt t="40992" x="1820863" y="4183063"/>
          <p14:tracePt t="41840" x="1760538" y="4183063"/>
          <p14:tracePt t="41848" x="1744663" y="4183063"/>
          <p14:tracePt t="41859" x="1730375" y="4183063"/>
          <p14:tracePt t="41868" x="1714500" y="4183063"/>
          <p14:tracePt t="41885" x="1692275" y="4183063"/>
          <p14:tracePt t="41902" x="1676400" y="4183063"/>
          <p14:tracePt t="41977" x="1668463" y="4183063"/>
          <p14:tracePt t="41992" x="1660525" y="4183063"/>
          <p14:tracePt t="42002" x="1654175" y="4175125"/>
          <p14:tracePt t="42018" x="1646238" y="4175125"/>
          <p14:tracePt t="42035" x="1638300" y="4168775"/>
          <p14:tracePt t="42152" x="1646238" y="4168775"/>
          <p14:tracePt t="42160" x="1668463" y="4168775"/>
          <p14:tracePt t="42168" x="1692275" y="4168775"/>
          <p14:tracePt t="42185" x="1722438" y="4160838"/>
          <p14:tracePt t="42201" x="1736725" y="4152900"/>
          <p14:tracePt t="42218" x="1752600" y="4152900"/>
          <p14:tracePt t="42235" x="1760538" y="4152900"/>
          <p14:tracePt t="42268" x="1768475" y="4152900"/>
          <p14:tracePt t="42285" x="1782763" y="4152900"/>
          <p14:tracePt t="42301" x="1828800" y="4144963"/>
          <p14:tracePt t="42318" x="1866900" y="4144963"/>
          <p14:tracePt t="42335" x="1912938" y="4144963"/>
          <p14:tracePt t="42351" x="1935163" y="4144963"/>
          <p14:tracePt t="42368" x="1943100" y="4144963"/>
          <p14:tracePt t="42704" x="1958975" y="4144963"/>
          <p14:tracePt t="42712" x="1965325" y="4144963"/>
          <p14:tracePt t="42720" x="1973263" y="4137025"/>
          <p14:tracePt t="42735" x="1989138" y="4137025"/>
          <p14:tracePt t="42751" x="2003425" y="4137025"/>
          <p14:tracePt t="42768" x="2019300" y="4137025"/>
          <p14:tracePt t="42784" x="2035175" y="4137025"/>
          <p14:tracePt t="42801" x="2057400" y="4137025"/>
          <p14:tracePt t="42818" x="2087563" y="4130675"/>
          <p14:tracePt t="42835" x="2125663" y="4122738"/>
          <p14:tracePt t="42851" x="2171700" y="4122738"/>
          <p14:tracePt t="42868" x="2209800" y="4122738"/>
          <p14:tracePt t="42871" x="2232025" y="4122738"/>
          <p14:tracePt t="42884" x="2239963" y="4122738"/>
          <p14:tracePt t="42901" x="2278063" y="4122738"/>
          <p14:tracePt t="42918" x="2286000" y="4122738"/>
          <p14:tracePt t="42934" x="2293938" y="4122738"/>
          <p14:tracePt t="42951" x="2308225" y="4122738"/>
          <p14:tracePt t="42968" x="2316163" y="4114800"/>
          <p14:tracePt t="42984" x="2324100" y="4114800"/>
          <p14:tracePt t="43288" x="2339975" y="4114800"/>
          <p14:tracePt t="43296" x="2416175" y="4084638"/>
          <p14:tracePt t="43304" x="2476500" y="4084638"/>
          <p14:tracePt t="43317" x="2536825" y="4084638"/>
          <p14:tracePt t="43334" x="2697163" y="4068763"/>
          <p14:tracePt t="43351" x="2849563" y="4068763"/>
          <p14:tracePt t="43367" x="3040063" y="4098925"/>
          <p14:tracePt t="43369" x="3108325" y="4114800"/>
          <p14:tracePt t="43384" x="3178175" y="4130675"/>
          <p14:tracePt t="43400" x="3230563" y="4137025"/>
          <p14:tracePt t="43417" x="3238500" y="4137025"/>
          <p14:tracePt t="43776" x="3246438" y="4130675"/>
          <p14:tracePt t="43784" x="3254375" y="4130675"/>
          <p14:tracePt t="43792" x="3260725" y="4130675"/>
          <p14:tracePt t="43800" x="3260725" y="4114800"/>
          <p14:tracePt t="43818" x="3268663" y="4114800"/>
          <p14:tracePt t="43833" x="3276600" y="4114800"/>
          <p14:tracePt t="43850" x="3284538" y="4114800"/>
          <p14:tracePt t="43867" x="3284538" y="4106863"/>
          <p14:tracePt t="43883" x="3298825" y="4106863"/>
          <p14:tracePt t="43900" x="3306763" y="4106863"/>
          <p14:tracePt t="43917" x="3314700" y="4098925"/>
          <p14:tracePt t="43933" x="3336925" y="4098925"/>
          <p14:tracePt t="43950" x="3375025" y="4084638"/>
          <p14:tracePt t="43967" x="3398838" y="4084638"/>
          <p14:tracePt t="43983" x="3459163" y="4068763"/>
          <p14:tracePt t="44000" x="3467100" y="4068763"/>
          <p14:tracePt t="44017" x="3489325" y="4068763"/>
          <p14:tracePt t="44033" x="3497263" y="4068763"/>
          <p14:tracePt t="44050" x="3505200" y="4068763"/>
          <p14:tracePt t="44105" x="3505200" y="4060825"/>
          <p14:tracePt t="44128" x="3513138" y="4054475"/>
          <p14:tracePt t="44144" x="3521075" y="4054475"/>
          <p14:tracePt t="44152" x="3527425" y="4054475"/>
          <p14:tracePt t="44166" x="3535363" y="4054475"/>
          <p14:tracePt t="44183" x="3565525" y="4054475"/>
          <p14:tracePt t="44200" x="3597275" y="4046538"/>
          <p14:tracePt t="44217" x="3627438" y="4046538"/>
          <p14:tracePt t="44233" x="3673475" y="4046538"/>
          <p14:tracePt t="44250" x="3733800" y="4054475"/>
          <p14:tracePt t="44266" x="3817938" y="4060825"/>
          <p14:tracePt t="44283" x="3954463" y="4092575"/>
          <p14:tracePt t="44300" x="4060825" y="4106863"/>
          <p14:tracePt t="44316" x="4168775" y="4114800"/>
          <p14:tracePt t="44333" x="4275138" y="4114800"/>
          <p14:tracePt t="44349" x="4343400" y="4114800"/>
          <p14:tracePt t="44366" x="4435475" y="4114800"/>
          <p14:tracePt t="44368" x="4473575" y="4122738"/>
          <p14:tracePt t="44383" x="4495800" y="4122738"/>
          <p14:tracePt t="44400" x="4549775" y="4130675"/>
          <p14:tracePt t="44416" x="4579938" y="4130675"/>
          <p14:tracePt t="44433" x="4587875" y="4130675"/>
          <p14:tracePt t="44450" x="4594225" y="4130675"/>
          <p14:tracePt t="44466" x="4610100" y="4130675"/>
          <p14:tracePt t="44500" x="4618038" y="4130675"/>
          <p14:tracePt t="44516" x="4625975" y="4130675"/>
          <p14:tracePt t="44533" x="4632325" y="4130675"/>
          <p14:tracePt t="44550" x="4640263" y="4130675"/>
          <p14:tracePt t="44566" x="4656138" y="4130675"/>
          <p14:tracePt t="44583" x="4664075" y="4130675"/>
          <p14:tracePt t="44599" x="4670425" y="4130675"/>
          <p14:tracePt t="44976" x="4678363" y="4130675"/>
          <p14:tracePt t="44986" x="4708525" y="4122738"/>
          <p14:tracePt t="44993" x="4732338" y="4122738"/>
          <p14:tracePt t="45001" x="4754563" y="4122738"/>
          <p14:tracePt t="45016" x="4816475" y="4106863"/>
          <p14:tracePt t="45032" x="4854575" y="4098925"/>
          <p14:tracePt t="45049" x="4899025" y="4092575"/>
          <p14:tracePt t="45066" x="4922838" y="4092575"/>
          <p14:tracePt t="45082" x="4945063" y="4084638"/>
          <p14:tracePt t="45099" x="4968875" y="4084638"/>
          <p14:tracePt t="45116" x="4999038" y="4076700"/>
          <p14:tracePt t="45132" x="5021263" y="4068763"/>
          <p14:tracePt t="45149" x="5059363" y="4068763"/>
          <p14:tracePt t="45166" x="5089525" y="4068763"/>
          <p14:tracePt t="45183" x="5113338" y="4068763"/>
          <p14:tracePt t="45199" x="5135563" y="4068763"/>
          <p14:tracePt t="45216" x="5203825" y="4068763"/>
          <p14:tracePt t="45232" x="5241925" y="4068763"/>
          <p14:tracePt t="45249" x="5311775" y="4084638"/>
          <p14:tracePt t="45265" x="5349875" y="4092575"/>
          <p14:tracePt t="45282" x="5394325" y="4106863"/>
          <p14:tracePt t="45299" x="5432425" y="4106863"/>
          <p14:tracePt t="45316" x="5464175" y="4106863"/>
          <p14:tracePt t="45332" x="5478463" y="4106863"/>
          <p14:tracePt t="45349" x="5494338" y="4106863"/>
          <p14:tracePt t="45365" x="5502275" y="4106863"/>
          <p14:tracePt t="45382" x="5516563" y="4106863"/>
          <p14:tracePt t="45399" x="5532438" y="4106863"/>
          <p14:tracePt t="45415" x="5570538" y="4106863"/>
          <p14:tracePt t="45432" x="5592763" y="4106863"/>
          <p14:tracePt t="45449" x="5616575" y="4106863"/>
          <p14:tracePt t="45465" x="5622925" y="4106863"/>
          <p14:tracePt t="45482" x="5638800" y="4106863"/>
          <p14:tracePt t="45499" x="5654675" y="4106863"/>
          <p14:tracePt t="45515" x="5661025" y="4106863"/>
          <p14:tracePt t="45532" x="5684838" y="4106863"/>
          <p14:tracePt t="45549" x="5692775" y="4106863"/>
          <p14:tracePt t="45565" x="5715000" y="4106863"/>
          <p14:tracePt t="45582" x="5737225" y="4106863"/>
          <p14:tracePt t="45599" x="5745163" y="4106863"/>
          <p14:tracePt t="45632" x="5753100" y="4106863"/>
          <p14:tracePt t="45649" x="5768975" y="4106863"/>
          <p14:tracePt t="45673" x="5775325" y="4106863"/>
          <p14:tracePt t="45729" x="5783263" y="4106863"/>
          <p14:tracePt t="45745" x="5791200" y="4106863"/>
          <p14:tracePt t="45753" x="5799138" y="4106863"/>
          <p14:tracePt t="45768" x="5813425" y="4106863"/>
          <p14:tracePt t="45785" x="5821363" y="4106863"/>
          <p14:tracePt t="45801" x="5829300" y="4106863"/>
          <p14:tracePt t="46192" x="5845175" y="4098925"/>
          <p14:tracePt t="46209" x="5851525" y="4098925"/>
          <p14:tracePt t="46265" x="5859463" y="4098925"/>
          <p14:tracePt t="46281" x="5867400" y="4098925"/>
          <p14:tracePt t="46297" x="5875338" y="4098925"/>
          <p14:tracePt t="46304" x="5883275" y="4098925"/>
          <p14:tracePt t="46315" x="5889625" y="4098925"/>
          <p14:tracePt t="46331" x="5897563" y="4098925"/>
          <p14:tracePt t="46348" x="5913438" y="4098925"/>
          <p14:tracePt t="46365" x="5927725" y="4098925"/>
          <p14:tracePt t="46381" x="5951538" y="4098925"/>
          <p14:tracePt t="46384" x="5973763" y="4098925"/>
          <p14:tracePt t="46398" x="5981700" y="4098925"/>
          <p14:tracePt t="46415" x="6049963" y="4106863"/>
          <p14:tracePt t="46432" x="6111875" y="4114800"/>
          <p14:tracePt t="46448" x="6202363" y="4114800"/>
          <p14:tracePt t="46465" x="6340475" y="4114800"/>
          <p14:tracePt t="46481" x="6416675" y="4122738"/>
          <p14:tracePt t="46498" x="6515100" y="4137025"/>
          <p14:tracePt t="46514" x="6613525" y="4152900"/>
          <p14:tracePt t="46531" x="6683375" y="4152900"/>
          <p14:tracePt t="46547" x="6751638" y="4152900"/>
          <p14:tracePt t="46564" x="6804025" y="4168775"/>
          <p14:tracePt t="46581" x="6827838" y="4168775"/>
          <p14:tracePt t="46597" x="6835775" y="4168775"/>
          <p14:tracePt t="46832" x="6850063" y="4168775"/>
          <p14:tracePt t="46842" x="6858000" y="4160838"/>
          <p14:tracePt t="46850" x="6865938" y="4160838"/>
          <p14:tracePt t="46864" x="6888163" y="4160838"/>
          <p14:tracePt t="46881" x="6926263" y="4152900"/>
          <p14:tracePt t="46898" x="6964363" y="4144963"/>
          <p14:tracePt t="46914" x="7032625" y="4137025"/>
          <p14:tracePt t="46931" x="7064375" y="4130675"/>
          <p14:tracePt t="46947" x="7132638" y="4122738"/>
          <p14:tracePt t="46964" x="7170738" y="4122738"/>
          <p14:tracePt t="46981" x="7192963" y="4122738"/>
          <p14:tracePt t="46997" x="7231063" y="4122738"/>
          <p14:tracePt t="47014" x="7239000" y="4122738"/>
          <p14:tracePt t="47072" x="7246938" y="4122738"/>
          <p14:tracePt t="47884" x="7254875" y="4122738"/>
          <p14:tracePt t="47889" x="7285038" y="4122738"/>
          <p14:tracePt t="47905" x="7292975" y="4122738"/>
          <p14:tracePt t="48409" x="7307263" y="4122738"/>
          <p14:tracePt t="48417" x="7315200" y="4122738"/>
          <p14:tracePt t="48430" x="7331075" y="4122738"/>
          <p14:tracePt t="48446" x="7361238" y="4114800"/>
          <p14:tracePt t="48463" x="7407275" y="4114800"/>
          <p14:tracePt t="48480" x="7483475" y="4106863"/>
          <p14:tracePt t="48496" x="7551738" y="4106863"/>
          <p14:tracePt t="48513" x="7635875" y="4106863"/>
          <p14:tracePt t="48529" x="7673975" y="4114800"/>
          <p14:tracePt t="48546" x="7712075" y="4114800"/>
          <p14:tracePt t="48563" x="7764463" y="4122738"/>
          <p14:tracePt t="48579" x="7818438" y="4137025"/>
          <p14:tracePt t="48596" x="7856538" y="4137025"/>
          <p14:tracePt t="48613" x="7878763" y="4137025"/>
          <p14:tracePt t="48629" x="7902575" y="4137025"/>
          <p14:tracePt t="48646" x="7916863" y="4137025"/>
          <p14:tracePt t="48663" x="7940675" y="4137025"/>
          <p14:tracePt t="48681" x="7978775" y="4144963"/>
          <p14:tracePt t="48696" x="7985125" y="4144963"/>
          <p14:tracePt t="48713" x="8023225" y="4144963"/>
          <p14:tracePt t="48729" x="8039100" y="4152900"/>
          <p14:tracePt t="48746" x="8047038" y="4152900"/>
          <p14:tracePt t="48763" x="8054975" y="4152900"/>
          <p14:tracePt t="48779" x="8061325" y="4152900"/>
          <p14:tracePt t="48796" x="8069263" y="4152900"/>
          <p14:tracePt t="48813" x="8077200" y="4152900"/>
          <p14:tracePt t="48829" x="8099425" y="4152900"/>
          <p14:tracePt t="48846" x="8115300" y="4160838"/>
          <p14:tracePt t="48862" x="8123238" y="4160838"/>
          <p14:tracePt t="48879" x="8131175" y="4160838"/>
          <p14:tracePt t="48912" x="8137525" y="4168775"/>
          <p14:tracePt t="49017" x="8131175" y="4168775"/>
          <p14:tracePt t="49025" x="8099425" y="4168775"/>
          <p14:tracePt t="49033" x="8077200" y="4168775"/>
          <p14:tracePt t="49046" x="8023225" y="4168775"/>
          <p14:tracePt t="49062" x="7870825" y="4168775"/>
          <p14:tracePt t="49079" x="7551738" y="4168775"/>
          <p14:tracePt t="49096" x="6980238" y="4152900"/>
          <p14:tracePt t="49112" x="6188075" y="4122738"/>
          <p14:tracePt t="49129" x="5692775" y="4122738"/>
          <p14:tracePt t="49146" x="5219700" y="4152900"/>
          <p14:tracePt t="49162" x="4968875" y="4152900"/>
          <p14:tracePt t="49179" x="4702175" y="4175125"/>
          <p14:tracePt t="49195" x="4441825" y="4191000"/>
          <p14:tracePt t="49212" x="4160838" y="4198938"/>
          <p14:tracePt t="49229" x="3657600" y="4213225"/>
          <p14:tracePt t="49245" x="3254375" y="4244975"/>
          <p14:tracePt t="49262" x="2963863" y="4267200"/>
          <p14:tracePt t="49280" x="2865438" y="4267200"/>
          <p14:tracePt t="49296" x="2835275" y="4267200"/>
          <p14:tracePt t="49312" x="2819400" y="4275138"/>
          <p14:tracePt t="49329" x="2789238" y="4283075"/>
          <p14:tracePt t="49345" x="2759075" y="4289425"/>
          <p14:tracePt t="49362" x="2720975" y="4297363"/>
          <p14:tracePt t="49379" x="2682875" y="4305300"/>
          <p14:tracePt t="49395" x="2636838" y="4305300"/>
          <p14:tracePt t="49412" x="2574925" y="4321175"/>
          <p14:tracePt t="49429" x="2514600" y="4327525"/>
          <p14:tracePt t="49445" x="2460625" y="4343400"/>
          <p14:tracePt t="49462" x="2378075" y="4365625"/>
          <p14:tracePt t="49479" x="2293938" y="4381500"/>
          <p14:tracePt t="49496" x="2225675" y="4403725"/>
          <p14:tracePt t="49512" x="2171700" y="4419600"/>
          <p14:tracePt t="49528" x="2087563" y="4457700"/>
          <p14:tracePt t="49545" x="2041525" y="4479925"/>
          <p14:tracePt t="49562" x="2011363" y="4487863"/>
          <p14:tracePt t="49579" x="2003425" y="4495800"/>
          <p14:tracePt t="49595" x="1981200" y="4495800"/>
          <p14:tracePt t="49612" x="1958975" y="4503738"/>
          <p14:tracePt t="49628" x="1943100" y="4511675"/>
          <p14:tracePt t="49645" x="1920875" y="4511675"/>
          <p14:tracePt t="49662" x="1897063" y="4518025"/>
          <p14:tracePt t="49678" x="1889125" y="4518025"/>
          <p14:tracePt t="49695" x="1866900" y="4518025"/>
          <p14:tracePt t="49841" x="1874838" y="4518025"/>
          <p14:tracePt t="49849" x="1897063" y="4518025"/>
          <p14:tracePt t="49862" x="1920875" y="4518025"/>
          <p14:tracePt t="49878" x="1973263" y="4518025"/>
          <p14:tracePt t="49895" x="2027238" y="4518025"/>
          <p14:tracePt t="49899" x="2057400" y="4518025"/>
          <p14:tracePt t="49912" x="2087563" y="4518025"/>
          <p14:tracePt t="49928" x="2171700" y="4518025"/>
          <p14:tracePt t="49945" x="2255838" y="4511675"/>
          <p14:tracePt t="49962" x="2286000" y="4511675"/>
          <p14:tracePt t="49978" x="2332038" y="4511675"/>
          <p14:tracePt t="49995" x="2378075" y="4511675"/>
          <p14:tracePt t="50012" x="2422525" y="4525963"/>
          <p14:tracePt t="50028" x="2454275" y="4525963"/>
          <p14:tracePt t="50045" x="2460625" y="4525963"/>
          <p14:tracePt t="50061" x="2468563" y="4525963"/>
          <p14:tracePt t="50078" x="2484438" y="4525963"/>
          <p14:tracePt t="50095" x="2498725" y="4525963"/>
          <p14:tracePt t="50112" x="2522538" y="4525963"/>
          <p14:tracePt t="50128" x="2552700" y="4525963"/>
          <p14:tracePt t="50145" x="2598738" y="4525963"/>
          <p14:tracePt t="50161" x="2606675" y="4525963"/>
          <p14:tracePt t="50178" x="2613025" y="4525963"/>
          <p14:tracePt t="50195" x="2620963" y="4525963"/>
          <p14:tracePt t="50211" x="2628900" y="4525963"/>
          <p14:tracePt t="50228" x="2636838" y="4525963"/>
          <p14:tracePt t="50245" x="2644775" y="4525963"/>
          <p14:tracePt t="50261" x="2651125" y="4525963"/>
          <p14:tracePt t="50295" x="2667000" y="4525963"/>
          <p14:tracePt t="50328" x="2674938" y="4525963"/>
          <p14:tracePt t="50344" x="2682875" y="4525963"/>
          <p14:tracePt t="50361" x="2689225" y="4525963"/>
          <p14:tracePt t="50401" x="2697163" y="4525963"/>
          <p14:tracePt t="50585" x="2697163" y="4518025"/>
          <p14:tracePt t="50601" x="2705100" y="4518025"/>
          <p14:tracePt t="50625" x="2713038" y="4518025"/>
          <p14:tracePt t="50650" x="2727325" y="4518025"/>
          <p14:tracePt t="50657" x="2735263" y="4518025"/>
          <p14:tracePt t="50689" x="2743200" y="4518025"/>
          <p14:tracePt t="50714" x="2751138" y="4511675"/>
          <p14:tracePt t="50721" x="2765425" y="4511675"/>
          <p14:tracePt t="50730" x="2773363" y="4511675"/>
          <p14:tracePt t="50744" x="2789238" y="4511675"/>
          <p14:tracePt t="50761" x="2827338" y="4511675"/>
          <p14:tracePt t="50778" x="2835275" y="4503738"/>
          <p14:tracePt t="51266" x="2849563" y="4503738"/>
          <p14:tracePt t="51274" x="2865438" y="4503738"/>
          <p14:tracePt t="51281" x="2895600" y="4503738"/>
          <p14:tracePt t="51294" x="2911475" y="4503738"/>
          <p14:tracePt t="51310" x="2941638" y="4503738"/>
          <p14:tracePt t="51327" x="2987675" y="4503738"/>
          <p14:tracePt t="51344" x="3048000" y="4503738"/>
          <p14:tracePt t="51360" x="3101975" y="4518025"/>
          <p14:tracePt t="51377" x="3108325" y="4518025"/>
          <p14:tracePt t="51394" x="3170238" y="4525963"/>
          <p14:tracePt t="51410" x="3208338" y="4541838"/>
          <p14:tracePt t="51427" x="3238500" y="4541838"/>
          <p14:tracePt t="51444" x="3268663" y="4541838"/>
          <p14:tracePt t="51460" x="3284538" y="4541838"/>
          <p14:tracePt t="51477" x="3306763" y="4541838"/>
          <p14:tracePt t="51494" x="3314700" y="4541838"/>
          <p14:tracePt t="51510" x="3336925" y="4541838"/>
          <p14:tracePt t="51527" x="3352800" y="4541838"/>
          <p14:tracePt t="51544" x="3360738" y="4533900"/>
          <p14:tracePt t="51561" x="3375025" y="4533900"/>
          <p14:tracePt t="51577" x="3406775" y="4525963"/>
          <p14:tracePt t="51594" x="3421063" y="4525963"/>
          <p14:tracePt t="51610" x="3436938" y="4525963"/>
          <p14:tracePt t="51627" x="3451225" y="4518025"/>
          <p14:tracePt t="51643" x="3459163" y="4511675"/>
          <p14:tracePt t="51677" x="3467100" y="4511675"/>
          <p14:tracePt t="51693" x="3475038" y="4511675"/>
          <p14:tracePt t="51710" x="3482975" y="4511675"/>
          <p14:tracePt t="51727" x="3489325" y="4511675"/>
          <p14:tracePt t="51762" x="3497263" y="4511675"/>
          <p14:tracePt t="51769" x="3505200" y="4511675"/>
          <p14:tracePt t="51786" x="3513138" y="4511675"/>
          <p14:tracePt t="51801" x="3535363" y="4503738"/>
          <p14:tracePt t="51810" x="3551238" y="4503738"/>
          <p14:tracePt t="51827" x="3565525" y="4503738"/>
          <p14:tracePt t="51843" x="3597275" y="4503738"/>
          <p14:tracePt t="51860" x="3627438" y="4495800"/>
          <p14:tracePt t="51877" x="3657600" y="4495800"/>
          <p14:tracePt t="51893" x="3711575" y="4495800"/>
          <p14:tracePt t="51910" x="3741738" y="4495800"/>
          <p14:tracePt t="51913" x="3763963" y="4495800"/>
          <p14:tracePt t="51927" x="3787775" y="4495800"/>
          <p14:tracePt t="51944" x="3825875" y="4495800"/>
          <p14:tracePt t="51960" x="3856038" y="4495800"/>
          <p14:tracePt t="51976" x="3916363" y="4495800"/>
          <p14:tracePt t="51993" x="3932238" y="4495800"/>
          <p14:tracePt t="52010" x="3962400" y="4495800"/>
          <p14:tracePt t="52026" x="3992563" y="4495800"/>
          <p14:tracePt t="52043" x="4016375" y="4495800"/>
          <p14:tracePt t="52060" x="4022725" y="4495800"/>
          <p14:tracePt t="52076" x="4030663" y="4495800"/>
          <p14:tracePt t="52093" x="4038600" y="4495800"/>
          <p14:tracePt t="53809" x="4030663" y="4495800"/>
          <p14:tracePt t="53817" x="4016375" y="4495800"/>
          <p14:tracePt t="53827" x="4008438" y="4495800"/>
          <p14:tracePt t="53842" x="3978275" y="4495800"/>
          <p14:tracePt t="53858" x="3962400" y="4495800"/>
          <p14:tracePt t="53913" x="3954463" y="4495800"/>
          <p14:tracePt t="53921" x="3940175" y="4495800"/>
          <p14:tracePt t="53938" x="3924300" y="4495800"/>
          <p14:tracePt t="53946" x="3902075" y="4495800"/>
          <p14:tracePt t="53958" x="3886200" y="4495800"/>
          <p14:tracePt t="53975" x="3863975" y="4495800"/>
          <p14:tracePt t="53991" x="3856038" y="4495800"/>
          <p14:tracePt t="54008" x="3848100" y="4479925"/>
          <p14:tracePt t="54025" x="3840163" y="4465638"/>
          <p14:tracePt t="54314" x="3810000" y="4479925"/>
          <p14:tracePt t="54320" x="3763963" y="4487863"/>
          <p14:tracePt t="54329" x="3741738" y="4487863"/>
          <p14:tracePt t="54341" x="3725863" y="4487863"/>
          <p14:tracePt t="54358" x="3703638" y="4511675"/>
          <p14:tracePt t="54375" x="3695700" y="4533900"/>
          <p14:tracePt t="54391" x="3679825" y="4541838"/>
          <p14:tracePt t="54408" x="3657600" y="4556125"/>
          <p14:tracePt t="54410" x="3641725" y="4556125"/>
          <p14:tracePt t="54425" x="3627438" y="4556125"/>
          <p14:tracePt t="54441" x="3589338" y="4564063"/>
          <p14:tracePt t="54458" x="3543300" y="4579938"/>
          <p14:tracePt t="54474" x="3513138" y="4579938"/>
          <p14:tracePt t="55033" x="3543300" y="4503738"/>
          <p14:tracePt t="55043" x="3589338" y="4365625"/>
          <p14:tracePt t="55050" x="3649663" y="4175125"/>
          <p14:tracePt t="55059" x="3695700" y="4016375"/>
          <p14:tracePt t="55074" x="3733800" y="3733800"/>
          <p14:tracePt t="55090" x="3779838" y="3521075"/>
          <p14:tracePt t="55107" x="3832225" y="3284538"/>
          <p14:tracePt t="55124" x="3894138" y="3101975"/>
          <p14:tracePt t="55140" x="3954463" y="2941638"/>
          <p14:tracePt t="55157" x="4000500" y="2835275"/>
          <p14:tracePt t="55174" x="4016375" y="2765425"/>
          <p14:tracePt t="55190" x="4038600" y="2735263"/>
          <p14:tracePt t="55207" x="4060825" y="2713038"/>
          <p14:tracePt t="55224" x="4076700" y="2697163"/>
          <p14:tracePt t="55240" x="4084638" y="2697163"/>
          <p14:tracePt t="55257" x="4084638" y="2689225"/>
          <p14:tracePt t="55290" x="4106863" y="2667000"/>
          <p14:tracePt t="55307" x="4130675" y="2636838"/>
          <p14:tracePt t="55324" x="4152900" y="2582863"/>
          <p14:tracePt t="55340" x="4183063" y="2506663"/>
          <p14:tracePt t="55357" x="4206875" y="2400300"/>
          <p14:tracePt t="55374" x="4221163" y="2286000"/>
          <p14:tracePt t="55390" x="4244975" y="2171700"/>
          <p14:tracePt t="55407" x="4267200" y="2079625"/>
          <p14:tracePt t="55424" x="4297363" y="2003425"/>
          <p14:tracePt t="55427" x="4305300" y="1989138"/>
          <p14:tracePt t="55441" x="4313238" y="1965325"/>
          <p14:tracePt t="55457" x="4313238" y="1951038"/>
          <p14:tracePt t="55473" x="4313238" y="1943100"/>
          <p14:tracePt t="55514" x="4313238" y="1951038"/>
          <p14:tracePt t="55522" x="4313238" y="1958975"/>
          <p14:tracePt t="55530" x="4313238" y="1965325"/>
          <p14:tracePt t="55540" x="4313238" y="1981200"/>
          <p14:tracePt t="55557" x="4313238" y="1989138"/>
          <p14:tracePt t="55573" x="4313238" y="1997075"/>
          <p14:tracePt t="55590" x="4313238" y="2011363"/>
          <p14:tracePt t="55607" x="4313238" y="2027238"/>
          <p14:tracePt t="55623" x="4313238" y="2057400"/>
          <p14:tracePt t="55640" x="4313238" y="2073275"/>
          <p14:tracePt t="55657" x="4313238" y="2095500"/>
          <p14:tracePt t="55673" x="4313238" y="2103438"/>
          <p14:tracePt t="55826" x="4327525" y="2103438"/>
          <p14:tracePt t="55834" x="4343400" y="2111375"/>
          <p14:tracePt t="55843" x="4381500" y="2117725"/>
          <p14:tracePt t="55857" x="4419600" y="2125663"/>
          <p14:tracePt t="55873" x="4479925" y="2141538"/>
          <p14:tracePt t="55890" x="4572000" y="2179638"/>
          <p14:tracePt t="55907" x="4587875" y="2187575"/>
          <p14:tracePt t="55970" x="4587875" y="2193925"/>
          <p14:tracePt t="55986" x="4579938" y="2193925"/>
          <p14:tracePt t="56009" x="4572000" y="2201863"/>
          <p14:tracePt t="56098" x="4579938" y="2209800"/>
          <p14:tracePt t="56106" x="4602163" y="2209800"/>
          <p14:tracePt t="56114" x="4648200" y="2217738"/>
          <p14:tracePt t="56123" x="4708525" y="2225675"/>
          <p14:tracePt t="56140" x="4778375" y="2225675"/>
          <p14:tracePt t="56156" x="4868863" y="2232025"/>
          <p14:tracePt t="56173" x="4937125" y="2232025"/>
          <p14:tracePt t="56190" x="5045075" y="2232025"/>
          <p14:tracePt t="56206" x="5151438" y="2232025"/>
          <p14:tracePt t="56223" x="5235575" y="2232025"/>
          <p14:tracePt t="56240" x="5326063" y="2239963"/>
          <p14:tracePt t="56257" x="5387975" y="2239963"/>
          <p14:tracePt t="56273" x="5432425" y="2239963"/>
          <p14:tracePt t="56289" x="5470525" y="2239963"/>
          <p14:tracePt t="56306" x="5486400" y="2247900"/>
          <p14:tracePt t="56323" x="5494338" y="2247900"/>
          <p14:tracePt t="56339" x="5516563" y="2255838"/>
          <p14:tracePt t="56356" x="5524500" y="2263775"/>
          <p14:tracePt t="56373" x="5532438" y="2270125"/>
          <p14:tracePt t="56406" x="5540375" y="2270125"/>
          <p14:tracePt t="56474" x="5532438" y="2270125"/>
          <p14:tracePt t="56482" x="5524500" y="2270125"/>
          <p14:tracePt t="56491" x="5478463" y="2263775"/>
          <p14:tracePt t="56506" x="5402263" y="2239963"/>
          <p14:tracePt t="56523" x="5349875" y="2217738"/>
          <p14:tracePt t="56539" x="5287963" y="2179638"/>
          <p14:tracePt t="56556" x="5249863" y="2155825"/>
          <p14:tracePt t="56573" x="5235575" y="2141538"/>
          <p14:tracePt t="56590" x="5235575" y="2125663"/>
          <p14:tracePt t="56606" x="5227638" y="2117725"/>
          <p14:tracePt t="56622" x="5227638" y="2111375"/>
          <p14:tracePt t="56639" x="5227638" y="2095500"/>
          <p14:tracePt t="56656" x="5219700" y="2073275"/>
          <p14:tracePt t="56673" x="5219700" y="2057400"/>
          <p14:tracePt t="56689" x="5219700" y="2049463"/>
          <p14:tracePt t="56706" x="5235575" y="2027238"/>
          <p14:tracePt t="56723" x="5249863" y="2011363"/>
          <p14:tracePt t="56739" x="5265738" y="1989138"/>
          <p14:tracePt t="56756" x="5265738" y="1973263"/>
          <p14:tracePt t="56772" x="5280025" y="1973263"/>
          <p14:tracePt t="56789" x="5303838" y="1965325"/>
          <p14:tracePt t="56806" x="5334000" y="1965325"/>
          <p14:tracePt t="56822" x="5402263" y="1958975"/>
          <p14:tracePt t="56839" x="5394325" y="1943100"/>
          <p14:tracePt t="56856" x="5456238" y="1943100"/>
          <p14:tracePt t="56873" x="5502275" y="1943100"/>
          <p14:tracePt t="56889" x="5584825" y="1935163"/>
          <p14:tracePt t="56906" x="5654675" y="1935163"/>
          <p14:tracePt t="56922" x="5699125" y="1935163"/>
          <p14:tracePt t="56939" x="5730875" y="1943100"/>
          <p14:tracePt t="56956" x="5783263" y="1958975"/>
          <p14:tracePt t="56972" x="5829300" y="1965325"/>
          <p14:tracePt t="56989" x="5867400" y="1989138"/>
          <p14:tracePt t="57005" x="5883275" y="1997075"/>
          <p14:tracePt t="57022" x="5897563" y="2003425"/>
          <p14:tracePt t="57039" x="5913438" y="2019300"/>
          <p14:tracePt t="57056" x="5927725" y="2035175"/>
          <p14:tracePt t="57089" x="5935663" y="2041525"/>
          <p14:tracePt t="57105" x="5935663" y="2057400"/>
          <p14:tracePt t="57122" x="5935663" y="2065338"/>
          <p14:tracePt t="57139" x="5943600" y="2073275"/>
          <p14:tracePt t="57155" x="5943600" y="2087563"/>
          <p14:tracePt t="57172" x="5943600" y="2095500"/>
          <p14:tracePt t="57205" x="5935663" y="2111375"/>
          <p14:tracePt t="57223" x="5905500" y="2111375"/>
          <p14:tracePt t="57239" x="5859463" y="2111375"/>
          <p14:tracePt t="57255" x="5813425" y="2111375"/>
          <p14:tracePt t="57272" x="5783263" y="2125663"/>
          <p14:tracePt t="57289" x="5715000" y="2125663"/>
          <p14:tracePt t="57305" x="5668963" y="2125663"/>
          <p14:tracePt t="57322" x="5600700" y="2125663"/>
          <p14:tracePt t="57339" x="5562600" y="2125663"/>
          <p14:tracePt t="57355" x="5524500" y="2125663"/>
          <p14:tracePt t="57372" x="5502275" y="2125663"/>
          <p14:tracePt t="57389" x="5440363" y="2125663"/>
          <p14:tracePt t="57405" x="5341938" y="2111375"/>
          <p14:tracePt t="57422" x="5287963" y="2103438"/>
          <p14:tracePt t="57438" x="5219700" y="2087563"/>
          <p14:tracePt t="57455" x="5173663" y="2079625"/>
          <p14:tracePt t="57472" x="5143500" y="2073275"/>
          <p14:tracePt t="57489" x="5135563" y="2065338"/>
          <p14:tracePt t="57505" x="5121275" y="2049463"/>
          <p14:tracePt t="57522" x="5105400" y="2019300"/>
          <p14:tracePt t="57539" x="5105400" y="1997075"/>
          <p14:tracePt t="57555" x="5105400" y="1965325"/>
          <p14:tracePt t="57572" x="5105400" y="1943100"/>
          <p14:tracePt t="57588" x="5105400" y="1927225"/>
          <p14:tracePt t="57605" x="5105400" y="1905000"/>
          <p14:tracePt t="57622" x="5121275" y="1889125"/>
          <p14:tracePt t="57638" x="5143500" y="1866900"/>
          <p14:tracePt t="57655" x="5173663" y="1866900"/>
          <p14:tracePt t="57671" x="5265738" y="1866900"/>
          <p14:tracePt t="57688" x="5326063" y="1866900"/>
          <p14:tracePt t="57705" x="5410200" y="1866900"/>
          <p14:tracePt t="57722" x="5570538" y="1866900"/>
          <p14:tracePt t="57738" x="5668963" y="1889125"/>
          <p14:tracePt t="57755" x="5707063" y="1905000"/>
          <p14:tracePt t="57772" x="5761038" y="1927225"/>
          <p14:tracePt t="57788" x="5807075" y="1943100"/>
          <p14:tracePt t="57805" x="5851525" y="1965325"/>
          <p14:tracePt t="57822" x="5875338" y="1981200"/>
          <p14:tracePt t="57838" x="5897563" y="1997075"/>
          <p14:tracePt t="57855" x="5913438" y="2003425"/>
          <p14:tracePt t="57872" x="5935663" y="2019300"/>
          <p14:tracePt t="57905" x="5943600" y="2035175"/>
          <p14:tracePt t="57921" x="5959475" y="2049463"/>
          <p14:tracePt t="57938" x="5959475" y="2057400"/>
          <p14:tracePt t="57955" x="5959475" y="2065338"/>
          <p14:tracePt t="57978" x="5959475" y="2073275"/>
          <p14:tracePt t="57994" x="5959475" y="2079625"/>
          <p14:tracePt t="58005" x="5959475" y="2087563"/>
          <p14:tracePt t="58021" x="5943600" y="2103438"/>
          <p14:tracePt t="58039" x="5927725" y="2111375"/>
          <p14:tracePt t="58055" x="5875338" y="2125663"/>
          <p14:tracePt t="58071" x="5829300" y="2133600"/>
          <p14:tracePt t="58089" x="5722938" y="2133600"/>
          <p14:tracePt t="58105" x="5699125" y="2133600"/>
          <p14:tracePt t="58121" x="5600700" y="2133600"/>
          <p14:tracePt t="58138" x="5540375" y="2133600"/>
          <p14:tracePt t="58155" x="5508625" y="2141538"/>
          <p14:tracePt t="58171" x="5464175" y="2141538"/>
          <p14:tracePt t="58188" x="5432425" y="2141538"/>
          <p14:tracePt t="58205" x="5380038" y="2141538"/>
          <p14:tracePt t="58221" x="5341938" y="2141538"/>
          <p14:tracePt t="58238" x="5303838" y="2141538"/>
          <p14:tracePt t="58254" x="5249863" y="2141538"/>
          <p14:tracePt t="58271" x="5203825" y="2141538"/>
          <p14:tracePt t="58288" x="5181600" y="2141538"/>
          <p14:tracePt t="58305" x="5159375" y="2141538"/>
          <p14:tracePt t="58321" x="5135563" y="2141538"/>
          <p14:tracePt t="58338" x="5121275" y="2125663"/>
          <p14:tracePt t="58354" x="5105400" y="2117725"/>
          <p14:tracePt t="58371" x="5097463" y="2111375"/>
          <p14:tracePt t="58388" x="5097463" y="2095500"/>
          <p14:tracePt t="58404" x="5097463" y="2073275"/>
          <p14:tracePt t="58421" x="5097463" y="2057400"/>
          <p14:tracePt t="58438" x="5097463" y="2041525"/>
          <p14:tracePt t="58454" x="5105400" y="2019300"/>
          <p14:tracePt t="58471" x="5121275" y="2011363"/>
          <p14:tracePt t="58488" x="5135563" y="2003425"/>
          <p14:tracePt t="58505" x="5165725" y="1989138"/>
          <p14:tracePt t="58521" x="5189538" y="1981200"/>
          <p14:tracePt t="58537" x="5273675" y="1973263"/>
          <p14:tracePt t="58554" x="5318125" y="1973263"/>
          <p14:tracePt t="58571" x="5372100" y="1973263"/>
          <p14:tracePt t="58588" x="5418138" y="1973263"/>
          <p14:tracePt t="58604" x="5464175" y="1973263"/>
          <p14:tracePt t="58621" x="5502275" y="1973263"/>
          <p14:tracePt t="58638" x="5546725" y="1981200"/>
          <p14:tracePt t="58654" x="5554663" y="1989138"/>
          <p14:tracePt t="58671" x="5578475" y="1997075"/>
          <p14:tracePt t="58687" x="5584825" y="2003425"/>
          <p14:tracePt t="58721" x="5584825" y="2019300"/>
          <p14:tracePt t="58737" x="5592763" y="2035175"/>
          <p14:tracePt t="58754" x="5600700" y="2041525"/>
          <p14:tracePt t="58771" x="5600700" y="2049463"/>
          <p14:tracePt t="59154" x="5592763" y="2049463"/>
          <p14:tracePt t="59170" x="5584825" y="2057400"/>
          <p14:tracePt t="59187" x="5578475" y="2057400"/>
          <p14:tracePt t="59218" x="5570538" y="2057400"/>
          <p14:tracePt t="59242" x="5562600" y="2057400"/>
          <p14:tracePt t="59259" x="5546725" y="2065338"/>
          <p14:tracePt t="59274" x="5532438" y="2065338"/>
          <p14:tracePt t="59282" x="5524500" y="2065338"/>
          <p14:tracePt t="59290" x="5508625" y="2073275"/>
          <p14:tracePt t="59304" x="5502275" y="2073275"/>
          <p14:tracePt t="59321" x="5478463" y="2079625"/>
          <p14:tracePt t="59337" x="5448300" y="2087563"/>
          <p14:tracePt t="59354" x="5418138" y="2087563"/>
          <p14:tracePt t="59387" x="5394325" y="2087563"/>
          <p14:tracePt t="59404" x="5372100" y="2087563"/>
          <p14:tracePt t="59420" x="5349875" y="2087563"/>
          <p14:tracePt t="59437" x="5326063" y="2079625"/>
          <p14:tracePt t="59453" x="5311775" y="2079625"/>
          <p14:tracePt t="59470" x="5303838" y="2073275"/>
          <p14:tracePt t="59503" x="5295900" y="2065338"/>
          <p14:tracePt t="59522" x="5287963" y="2049463"/>
          <p14:tracePt t="59539" x="5280025" y="2041525"/>
          <p14:tracePt t="59553" x="5280025" y="2035175"/>
          <p14:tracePt t="59570" x="5273675" y="2027238"/>
          <p14:tracePt t="59595" x="5273675" y="2019300"/>
          <p14:tracePt t="59610" x="5273675" y="2011363"/>
          <p14:tracePt t="59626" x="5287963" y="2003425"/>
          <p14:tracePt t="59642" x="5311775" y="1997075"/>
          <p14:tracePt t="59653" x="5318125" y="1997075"/>
          <p14:tracePt t="59670" x="5349875" y="1989138"/>
          <p14:tracePt t="59687" x="5418138" y="1981200"/>
          <p14:tracePt t="59703" x="5448300" y="1981200"/>
          <p14:tracePt t="59720" x="5546725" y="2003425"/>
          <p14:tracePt t="59737" x="5592763" y="2019300"/>
          <p14:tracePt t="59753" x="5630863" y="2027238"/>
          <p14:tracePt t="59770" x="5661025" y="2041525"/>
          <p14:tracePt t="59786" x="5692775" y="2049463"/>
          <p14:tracePt t="59803" x="5699125" y="2049463"/>
          <p14:tracePt t="59820" x="5699125" y="2057400"/>
          <p14:tracePt t="59853" x="5715000" y="2065338"/>
          <p14:tracePt t="59870" x="5715000" y="2079625"/>
          <p14:tracePt t="59886" x="5715000" y="2087563"/>
          <p14:tracePt t="59903" x="5707063" y="2103438"/>
          <p14:tracePt t="59920" x="5684838" y="2125663"/>
          <p14:tracePt t="59923" x="5661025" y="2133600"/>
          <p14:tracePt t="59937" x="5646738" y="2133600"/>
          <p14:tracePt t="59953" x="5592763" y="2155825"/>
          <p14:tracePt t="59970" x="5524500" y="2171700"/>
          <p14:tracePt t="59986" x="5470525" y="2171700"/>
          <p14:tracePt t="60003" x="5418138" y="2171700"/>
          <p14:tracePt t="60020" x="5372100" y="2171700"/>
          <p14:tracePt t="60037" x="5287963" y="2141538"/>
          <p14:tracePt t="60053" x="5235575" y="2111375"/>
          <p14:tracePt t="60070" x="5211763" y="2095500"/>
          <p14:tracePt t="60086" x="5203825" y="2073275"/>
          <p14:tracePt t="60103" x="5197475" y="2057400"/>
          <p14:tracePt t="60120" x="5197475" y="2035175"/>
          <p14:tracePt t="60137" x="5197475" y="2019300"/>
          <p14:tracePt t="60153" x="5211763" y="2003425"/>
          <p14:tracePt t="60170" x="5227638" y="1997075"/>
          <p14:tracePt t="60186" x="5287963" y="1989138"/>
          <p14:tracePt t="60203" x="5364163" y="1989138"/>
          <p14:tracePt t="60219" x="5380038" y="1989138"/>
          <p14:tracePt t="60236" x="5418138" y="2003425"/>
          <p14:tracePt t="60253" x="5486400" y="2019300"/>
          <p14:tracePt t="60269" x="5540375" y="2027238"/>
          <p14:tracePt t="60286" x="5570538" y="2041525"/>
          <p14:tracePt t="60303" x="5584825" y="2041525"/>
          <p14:tracePt t="60319" x="5584825" y="2057400"/>
          <p14:tracePt t="60336" x="5592763" y="2057400"/>
          <p14:tracePt t="60353" x="5592763" y="2065338"/>
          <p14:tracePt t="60369" x="5592763" y="2079625"/>
          <p14:tracePt t="60386" x="5592763" y="2095500"/>
          <p14:tracePt t="60419" x="5584825" y="2111375"/>
          <p14:tracePt t="60436" x="5578475" y="2117725"/>
          <p14:tracePt t="60453" x="5562600" y="2125663"/>
          <p14:tracePt t="60469" x="5546725" y="2125663"/>
          <p14:tracePt t="60486" x="5532438" y="2133600"/>
          <p14:tracePt t="60502" x="5524500" y="2133600"/>
          <p14:tracePt t="60519" x="5508625" y="2133600"/>
          <p14:tracePt t="60536" x="5486400" y="2133600"/>
          <p14:tracePt t="60553" x="5456238" y="2133600"/>
          <p14:tracePt t="60570" x="5387975" y="2133600"/>
          <p14:tracePt t="60586" x="5318125" y="2133600"/>
          <p14:tracePt t="60603" x="5273675" y="2125663"/>
          <p14:tracePt t="60619" x="5235575" y="2117725"/>
          <p14:tracePt t="60636" x="5211763" y="2111375"/>
          <p14:tracePt t="60652" x="5203825" y="2103438"/>
          <p14:tracePt t="60669" x="5197475" y="2095500"/>
          <p14:tracePt t="60686" x="5197475" y="2087563"/>
          <p14:tracePt t="60702" x="5197475" y="2079625"/>
          <p14:tracePt t="60719" x="5203825" y="2065338"/>
          <p14:tracePt t="60736" x="5219700" y="2057400"/>
          <p14:tracePt t="60752" x="5241925" y="2057400"/>
          <p14:tracePt t="60769" x="5280025" y="2049463"/>
          <p14:tracePt t="60786" x="5334000" y="2049463"/>
          <p14:tracePt t="60802" x="5402263" y="2065338"/>
          <p14:tracePt t="60819" x="5448300" y="2087563"/>
          <p14:tracePt t="60836" x="5464175" y="2103438"/>
          <p14:tracePt t="60852" x="5486400" y="2125663"/>
          <p14:tracePt t="60869" x="5494338" y="2133600"/>
          <p14:tracePt t="60886" x="5494338" y="2141538"/>
          <p14:tracePt t="60902" x="5494338" y="2149475"/>
          <p14:tracePt t="60919" x="5494338" y="2155825"/>
          <p14:tracePt t="60922" x="5486400" y="2163763"/>
          <p14:tracePt t="60936" x="5464175" y="2163763"/>
          <p14:tracePt t="60953" x="5402263" y="2163763"/>
          <p14:tracePt t="60969" x="5326063" y="2163763"/>
          <p14:tracePt t="60986" x="5303838" y="2163763"/>
          <p14:tracePt t="61002" x="5287963" y="2163763"/>
          <p14:tracePt t="61554" x="5280025" y="2163763"/>
          <p14:tracePt t="61563" x="5273675" y="2163763"/>
          <p14:tracePt t="61587" x="5265738" y="2163763"/>
          <p14:tracePt t="61739" x="5257800" y="2163763"/>
          <p14:tracePt t="61907" x="5249863" y="2163763"/>
          <p14:tracePt t="61915" x="5241925" y="2163763"/>
          <p14:tracePt t="61955" x="5235575" y="2163763"/>
          <p14:tracePt t="61971" x="5227638" y="2163763"/>
          <p14:tracePt t="61987" x="5211763" y="2163763"/>
          <p14:tracePt t="61994" x="5203825" y="2163763"/>
          <p14:tracePt t="62011" x="5189538" y="2163763"/>
          <p14:tracePt t="62020" x="5181600" y="2163763"/>
          <p14:tracePt t="62034" x="5165725" y="2171700"/>
          <p14:tracePt t="62051" x="5151438" y="2179638"/>
          <p14:tracePt t="62068" x="5127625" y="2179638"/>
          <p14:tracePt t="62084" x="5097463" y="2187575"/>
          <p14:tracePt t="62101" x="5089525" y="2187575"/>
          <p14:tracePt t="62147" x="5083175" y="2187575"/>
          <p14:tracePt t="62178" x="5075238" y="2193925"/>
          <p14:tracePt t="62203" x="5067300" y="2193925"/>
          <p14:tracePt t="62218" x="5059363" y="2193925"/>
          <p14:tracePt t="62234" x="5051425" y="2193925"/>
          <p14:tracePt t="62243" x="5045075" y="2193925"/>
          <p14:tracePt t="62251" x="5037138" y="2193925"/>
          <p14:tracePt t="62268" x="5029200" y="2201863"/>
          <p14:tracePt t="62284" x="5006975" y="2209800"/>
          <p14:tracePt t="62301" x="4983163" y="2217738"/>
          <p14:tracePt t="62318" x="4968875" y="2232025"/>
          <p14:tracePt t="62334" x="4953000" y="2255838"/>
          <p14:tracePt t="62351" x="4914900" y="2293938"/>
          <p14:tracePt t="62368" x="4876800" y="2332038"/>
          <p14:tracePt t="62384" x="4808538" y="2400300"/>
          <p14:tracePt t="62401" x="4762500" y="2484438"/>
          <p14:tracePt t="62418" x="4678363" y="2598738"/>
          <p14:tracePt t="62420" x="4648200" y="2636838"/>
          <p14:tracePt t="62434" x="4541838" y="2765425"/>
          <p14:tracePt t="62451" x="4449763" y="2887663"/>
          <p14:tracePt t="62468" x="4305300" y="3048000"/>
          <p14:tracePt t="62484" x="4130675" y="3306763"/>
          <p14:tracePt t="62501" x="3878263" y="3611563"/>
          <p14:tracePt t="62518" x="3635375" y="3962400"/>
          <p14:tracePt t="62534" x="3429000" y="4244975"/>
          <p14:tracePt t="62551" x="3154363" y="4487863"/>
          <p14:tracePt t="62567" x="2963863" y="4648200"/>
          <p14:tracePt t="62584" x="2827338" y="4770438"/>
          <p14:tracePt t="62601" x="2689225" y="4868863"/>
          <p14:tracePt t="62618" x="2582863" y="4937125"/>
          <p14:tracePt t="62634" x="2454275" y="5013325"/>
          <p14:tracePt t="62651" x="2422525" y="5021263"/>
          <p14:tracePt t="62667" x="2416175" y="5029200"/>
          <p14:tracePt t="62684" x="2392363" y="5029200"/>
          <p14:tracePt t="62701" x="2339975" y="5029200"/>
          <p14:tracePt t="62717" x="2293938" y="5029200"/>
          <p14:tracePt t="62734" x="2209800" y="5045075"/>
          <p14:tracePt t="62751" x="2133600" y="5067300"/>
          <p14:tracePt t="62767" x="2087563" y="5097463"/>
          <p14:tracePt t="62784" x="2049463" y="5127625"/>
          <p14:tracePt t="62801" x="2011363" y="5151438"/>
          <p14:tracePt t="62818" x="1973263" y="5181600"/>
          <p14:tracePt t="62834" x="1927225" y="5211763"/>
          <p14:tracePt t="62851" x="1882775" y="5227638"/>
          <p14:tracePt t="62867" x="1866900" y="5235575"/>
          <p14:tracePt t="62884" x="1858963" y="5235575"/>
          <p14:tracePt t="63635" x="1851025" y="5235575"/>
          <p14:tracePt t="63652" x="1851025" y="5227638"/>
          <p14:tracePt t="63667" x="1851025" y="5219700"/>
          <p14:tracePt t="63676" x="1858963" y="5203825"/>
          <p14:tracePt t="63685" x="1866900" y="5189538"/>
          <p14:tracePt t="63700" x="1866900" y="5181600"/>
          <p14:tracePt t="63716" x="1866900" y="5173663"/>
          <p14:tracePt t="63733" x="1874838" y="5165725"/>
          <p14:tracePt t="63779" x="1882775" y="5165725"/>
          <p14:tracePt t="63787" x="1882775" y="5151438"/>
          <p14:tracePt t="63800" x="1889125" y="5143500"/>
          <p14:tracePt t="63819" x="1905000" y="5135563"/>
          <p14:tracePt t="64044" x="1905000" y="5121275"/>
          <p14:tracePt t="64068" x="1905000" y="5113338"/>
          <p14:tracePt t="64083" x="1912938" y="5113338"/>
          <p14:tracePt t="64091" x="1920875" y="5105400"/>
          <p14:tracePt t="64099" x="1943100" y="5105400"/>
          <p14:tracePt t="64116" x="1958975" y="5097463"/>
          <p14:tracePt t="64132" x="1981200" y="5097463"/>
          <p14:tracePt t="64149" x="1989138" y="5097463"/>
          <p14:tracePt t="64419" x="2003425" y="5097463"/>
          <p14:tracePt t="64426" x="2049463" y="5097463"/>
          <p14:tracePt t="64435" x="2065338" y="5089525"/>
          <p14:tracePt t="64450" x="2087563" y="5089525"/>
          <p14:tracePt t="64466" x="2141538" y="5083175"/>
          <p14:tracePt t="64482" x="2217738" y="5083175"/>
          <p14:tracePt t="64499" x="2255838" y="5083175"/>
          <p14:tracePt t="64516" x="2270125" y="5083175"/>
          <p14:tracePt t="64532" x="2286000" y="5083175"/>
          <p14:tracePt t="65148" x="2293938" y="5083175"/>
          <p14:tracePt t="65156" x="2308225" y="5083175"/>
          <p14:tracePt t="65165" x="2316163" y="5083175"/>
          <p14:tracePt t="65182" x="2332038" y="5083175"/>
          <p14:tracePt t="65199" x="2346325" y="5075238"/>
          <p14:tracePt t="65215" x="2362200" y="5075238"/>
          <p14:tracePt t="65232" x="2378075" y="5067300"/>
          <p14:tracePt t="65249" x="2408238" y="5067300"/>
          <p14:tracePt t="65266" x="2422525" y="5059363"/>
          <p14:tracePt t="65282" x="2460625" y="5051425"/>
          <p14:tracePt t="65298" x="2544763" y="5037138"/>
          <p14:tracePt t="65315" x="2613025" y="5029200"/>
          <p14:tracePt t="65332" x="2689225" y="5021263"/>
          <p14:tracePt t="65348" x="2720975" y="5021263"/>
          <p14:tracePt t="65365" x="2751138" y="5021263"/>
          <p14:tracePt t="65382" x="2765425" y="5021263"/>
          <p14:tracePt t="65398" x="2781300" y="5021263"/>
          <p14:tracePt t="65415" x="2797175" y="5021263"/>
          <p14:tracePt t="65432" x="2827338" y="5021263"/>
          <p14:tracePt t="65435" x="2849563" y="5021263"/>
          <p14:tracePt t="65448" x="2879725" y="5021263"/>
          <p14:tracePt t="65466" x="2917825" y="5021263"/>
          <p14:tracePt t="65482" x="2979738" y="5021263"/>
          <p14:tracePt t="65498" x="3040063" y="5021263"/>
          <p14:tracePt t="65515" x="3048000" y="5021263"/>
          <p14:tracePt t="65532" x="3070225" y="5013325"/>
          <p14:tracePt t="65565" x="3078163" y="5006975"/>
          <p14:tracePt t="65582" x="3086100" y="5006975"/>
          <p14:tracePt t="65603" x="3094038" y="5006975"/>
          <p14:tracePt t="65939" x="3116263" y="4991100"/>
          <p14:tracePt t="65947" x="3132138" y="4991100"/>
          <p14:tracePt t="65955" x="3140075" y="4991100"/>
          <p14:tracePt t="65965" x="3162300" y="4991100"/>
          <p14:tracePt t="65981" x="3216275" y="4983163"/>
          <p14:tracePt t="65998" x="3322638" y="4983163"/>
          <p14:tracePt t="66014" x="3429000" y="5006975"/>
          <p14:tracePt t="66031" x="3535363" y="5037138"/>
          <p14:tracePt t="66048" x="3581400" y="5045075"/>
          <p14:tracePt t="66065" x="3627438" y="5045075"/>
          <p14:tracePt t="66081" x="3649663" y="5045075"/>
          <p14:tracePt t="66098" x="3673475" y="5045075"/>
          <p14:tracePt t="66114" x="3695700" y="5045075"/>
          <p14:tracePt t="66131" x="3717925" y="5045075"/>
          <p14:tracePt t="66148" x="3733800" y="5037138"/>
          <p14:tracePt t="66164" x="3749675" y="5037138"/>
          <p14:tracePt t="66181" x="3756025" y="5037138"/>
          <p14:tracePt t="66198" x="3763963" y="5037138"/>
          <p14:tracePt t="66214" x="3787775" y="5037138"/>
          <p14:tracePt t="66231" x="3810000" y="5037138"/>
          <p14:tracePt t="66248" x="3832225" y="5037138"/>
          <p14:tracePt t="66264" x="3848100" y="5029200"/>
          <p14:tracePt t="66281" x="3894138" y="5013325"/>
          <p14:tracePt t="66298" x="3940175" y="4999038"/>
          <p14:tracePt t="66314" x="4030663" y="4991100"/>
          <p14:tracePt t="66331" x="4046538" y="4983163"/>
          <p14:tracePt t="66348" x="4114800" y="4975225"/>
          <p14:tracePt t="66364" x="4206875" y="4975225"/>
          <p14:tracePt t="66381" x="4267200" y="4983163"/>
          <p14:tracePt t="66398" x="4343400" y="4983163"/>
          <p14:tracePt t="66414" x="4397375" y="4968875"/>
          <p14:tracePt t="66431" x="4435475" y="4960938"/>
          <p14:tracePt t="66434" x="4441825" y="4960938"/>
          <p14:tracePt t="66447" x="4465638" y="4960938"/>
          <p14:tracePt t="66464" x="4495800" y="4960938"/>
          <p14:tracePt t="66481" x="4541838" y="4968875"/>
          <p14:tracePt t="66498" x="4572000" y="4968875"/>
          <p14:tracePt t="66514" x="4618038" y="4968875"/>
          <p14:tracePt t="66531" x="4656138" y="4968875"/>
          <p14:tracePt t="66547" x="4694238" y="4968875"/>
          <p14:tracePt t="66564" x="4732338" y="4968875"/>
          <p14:tracePt t="66581" x="4778375" y="4968875"/>
          <p14:tracePt t="66597" x="4808538" y="4968875"/>
          <p14:tracePt t="66614" x="4868863" y="4968875"/>
          <p14:tracePt t="66631" x="4945063" y="4960938"/>
          <p14:tracePt t="66647" x="4991100" y="4960938"/>
          <p14:tracePt t="66664" x="5051425" y="4960938"/>
          <p14:tracePt t="66681" x="5083175" y="4960938"/>
          <p14:tracePt t="66698" x="5121275" y="4960938"/>
          <p14:tracePt t="66714" x="5143500" y="4968875"/>
          <p14:tracePt t="66731" x="5165725" y="4968875"/>
          <p14:tracePt t="66747" x="5241925" y="4968875"/>
          <p14:tracePt t="66764" x="5287963" y="4960938"/>
          <p14:tracePt t="66780" x="5334000" y="4960938"/>
          <p14:tracePt t="66797" x="5387975" y="4960938"/>
          <p14:tracePt t="66814" x="5432425" y="4968875"/>
          <p14:tracePt t="66831" x="5502275" y="4975225"/>
          <p14:tracePt t="66847" x="5546725" y="4983163"/>
          <p14:tracePt t="66864" x="5592763" y="4983163"/>
          <p14:tracePt t="66881" x="5616575" y="4991100"/>
          <p14:tracePt t="66897" x="5638800" y="4991100"/>
          <p14:tracePt t="66914" x="5646738" y="4991100"/>
          <p14:tracePt t="66971" x="5654675" y="4991100"/>
          <p14:tracePt t="67043" x="5661025" y="4991100"/>
          <p14:tracePt t="67059" x="5661025" y="4983163"/>
          <p14:tracePt t="67660" x="5668963" y="4983163"/>
          <p14:tracePt t="67724" x="5676900" y="4983163"/>
          <p14:tracePt t="67747" x="5684838" y="4983163"/>
          <p14:tracePt t="67763" x="5692775" y="4983163"/>
          <p14:tracePt t="67772" x="5699125" y="4983163"/>
          <p14:tracePt t="67795" x="5707063" y="4983163"/>
          <p14:tracePt t="67811" x="5715000" y="4975225"/>
          <p14:tracePt t="67828" x="5722938" y="4975225"/>
          <p14:tracePt t="67844" x="5730875" y="4975225"/>
          <p14:tracePt t="67884" x="5737225" y="4975225"/>
          <p14:tracePt t="67907" x="5753100" y="4975225"/>
          <p14:tracePt t="67923" x="5768975" y="4975225"/>
          <p14:tracePt t="67932" x="5768975" y="4960938"/>
          <p14:tracePt t="67940" x="5783263" y="4960938"/>
          <p14:tracePt t="67956" x="5799138" y="4960938"/>
          <p14:tracePt t="67971" x="5807075" y="4960938"/>
          <p14:tracePt t="67987" x="5813425" y="4960938"/>
          <p14:tracePt t="67996" x="5821363" y="4960938"/>
          <p14:tracePt t="68013" x="5821363" y="4953000"/>
          <p14:tracePt t="68029" x="5837238" y="4953000"/>
          <p14:tracePt t="68046" x="5859463" y="4953000"/>
          <p14:tracePt t="68063" x="5883275" y="4953000"/>
          <p14:tracePt t="68079" x="5905500" y="4953000"/>
          <p14:tracePt t="68096" x="5935663" y="4953000"/>
          <p14:tracePt t="68113" x="5943600" y="4953000"/>
          <p14:tracePt t="68129" x="5959475" y="4953000"/>
          <p14:tracePt t="68146" x="5973763" y="4953000"/>
          <p14:tracePt t="68163" x="5997575" y="4953000"/>
          <p14:tracePt t="68179" x="6011863" y="4953000"/>
          <p14:tracePt t="68196" x="6035675" y="4953000"/>
          <p14:tracePt t="68213" x="6042025" y="4953000"/>
          <p14:tracePt t="68229" x="6065838" y="4953000"/>
          <p14:tracePt t="68246" x="6096000" y="4960938"/>
          <p14:tracePt t="68263" x="6118225" y="4960938"/>
          <p14:tracePt t="68279" x="6126163" y="4960938"/>
          <p14:tracePt t="68296" x="6149975" y="4968875"/>
          <p14:tracePt t="68313" x="6164263" y="4975225"/>
          <p14:tracePt t="68330" x="6188075" y="4975225"/>
          <p14:tracePt t="68346" x="6202363" y="4983163"/>
          <p14:tracePt t="68363" x="6218238" y="4983163"/>
          <p14:tracePt t="68379" x="6286500" y="4991100"/>
          <p14:tracePt t="68396" x="6332538" y="4999038"/>
          <p14:tracePt t="68413" x="6370638" y="5013325"/>
          <p14:tracePt t="68429" x="6408738" y="5013325"/>
          <p14:tracePt t="68446" x="6446838" y="5013325"/>
          <p14:tracePt t="68462" x="6461125" y="5013325"/>
          <p14:tracePt t="68479" x="6484938" y="5013325"/>
          <p14:tracePt t="68496" x="6530975" y="5006975"/>
          <p14:tracePt t="68512" x="6621463" y="4999038"/>
          <p14:tracePt t="68529" x="6721475" y="4991100"/>
          <p14:tracePt t="68546" x="6835775" y="4991100"/>
          <p14:tracePt t="68562" x="6850063" y="4991100"/>
          <p14:tracePt t="68579" x="6858000" y="4991100"/>
          <p14:tracePt t="68891" x="6865938" y="4991100"/>
          <p14:tracePt t="68916" x="6880225" y="4991100"/>
          <p14:tracePt t="68924" x="6896100" y="5006975"/>
          <p14:tracePt t="68996" x="6896100" y="5013325"/>
          <p14:tracePt t="69003" x="6904038" y="5021263"/>
          <p14:tracePt t="69012" x="6934200" y="5021263"/>
          <p14:tracePt t="69029" x="6956425" y="5029200"/>
          <p14:tracePt t="69045" x="6980238" y="5037138"/>
          <p14:tracePt t="69062" x="6994525" y="5051425"/>
          <p14:tracePt t="69095" x="7010400" y="5067300"/>
          <p14:tracePt t="69112" x="7048500" y="5067300"/>
          <p14:tracePt t="69129" x="7078663" y="5067300"/>
          <p14:tracePt t="69145" x="7108825" y="5067300"/>
          <p14:tracePt t="69162" x="7146925" y="5067300"/>
          <p14:tracePt t="69178" x="7208838" y="5067300"/>
          <p14:tracePt t="69195" x="7231063" y="5059363"/>
          <p14:tracePt t="69212" x="7246938" y="5059363"/>
          <p14:tracePt t="69228" x="7254875" y="5059363"/>
          <p14:tracePt t="69245" x="7277100" y="5051425"/>
          <p14:tracePt t="69262" x="7307263" y="5045075"/>
          <p14:tracePt t="69278" x="7323138" y="5045075"/>
          <p14:tracePt t="69295" x="7331075" y="5037138"/>
          <p14:tracePt t="69312" x="7337425" y="5037138"/>
          <p14:tracePt t="69328" x="7345363" y="5037138"/>
          <p14:tracePt t="69345" x="7353300" y="5037138"/>
          <p14:tracePt t="69362" x="7353300" y="5029200"/>
          <p14:tracePt t="69378" x="7361238" y="5029200"/>
          <p14:tracePt t="69763" x="7353300" y="5029200"/>
          <p14:tracePt t="69780" x="7345363" y="5029200"/>
          <p14:tracePt t="70363" x="7345363" y="5021263"/>
          <p14:tracePt t="70371" x="7369175" y="5013325"/>
          <p14:tracePt t="70380" x="7383463" y="5013325"/>
          <p14:tracePt t="70394" x="7407275" y="5013325"/>
          <p14:tracePt t="70411" x="7437438" y="4999038"/>
          <p14:tracePt t="70413" x="7451725" y="4991100"/>
          <p14:tracePt t="70427" x="7505700" y="4991100"/>
          <p14:tracePt t="70444" x="7535863" y="4975225"/>
          <p14:tracePt t="70461" x="7589838" y="4975225"/>
          <p14:tracePt t="70477" x="7658100" y="4975225"/>
          <p14:tracePt t="70494" x="7712075" y="4975225"/>
          <p14:tracePt t="70511" x="7742238" y="4975225"/>
          <p14:tracePt t="70527" x="7764463" y="4975225"/>
          <p14:tracePt t="70544" x="7772400" y="4975225"/>
          <p14:tracePt t="70684" x="7780338" y="4975225"/>
          <p14:tracePt t="70715" x="7794625" y="4968875"/>
          <p14:tracePt t="70748" x="7802563" y="4968875"/>
          <p14:tracePt t="70771" x="7810500" y="4968875"/>
          <p14:tracePt t="70780" x="7818438" y="4968875"/>
          <p14:tracePt t="70948" x="7802563" y="4960938"/>
          <p14:tracePt t="70956" x="7788275" y="4960938"/>
          <p14:tracePt t="70964" x="7756525" y="4960938"/>
          <p14:tracePt t="70977" x="7718425" y="4945063"/>
          <p14:tracePt t="70994" x="7650163" y="4937125"/>
          <p14:tracePt t="71011" x="7566025" y="4922838"/>
          <p14:tracePt t="71027" x="7391400" y="4922838"/>
          <p14:tracePt t="71044" x="7026275" y="4914900"/>
          <p14:tracePt t="71060" x="6659563" y="4892675"/>
          <p14:tracePt t="71077" x="6111875" y="4860925"/>
          <p14:tracePt t="71094" x="5799138" y="4860925"/>
          <p14:tracePt t="71110" x="5341938" y="4854575"/>
          <p14:tracePt t="71127" x="4754563" y="4838700"/>
          <p14:tracePt t="71144" x="4106863" y="4816475"/>
          <p14:tracePt t="71160" x="3459163" y="4830763"/>
          <p14:tracePt t="71177" x="3032125" y="4846638"/>
          <p14:tracePt t="71193" x="2759075" y="4854575"/>
          <p14:tracePt t="71210" x="2574925" y="4860925"/>
          <p14:tracePt t="71227" x="2408238" y="4906963"/>
          <p14:tracePt t="71243" x="2293938" y="4945063"/>
          <p14:tracePt t="71260" x="2171700" y="4991100"/>
          <p14:tracePt t="71277" x="2065338" y="5021263"/>
          <p14:tracePt t="71294" x="1965325" y="5045075"/>
          <p14:tracePt t="71310" x="1882775" y="5067300"/>
          <p14:tracePt t="71327" x="1812925" y="5067300"/>
          <p14:tracePt t="71343" x="1774825" y="5089525"/>
          <p14:tracePt t="71360" x="1722438" y="5121275"/>
          <p14:tracePt t="71377" x="1616075" y="5151438"/>
          <p14:tracePt t="71393" x="1477963" y="5181600"/>
          <p14:tracePt t="71410" x="1341438" y="5219700"/>
          <p14:tracePt t="71427" x="1181100" y="5287963"/>
          <p14:tracePt t="71429" x="1150938" y="5311775"/>
          <p14:tracePt t="71443" x="1058863" y="5364163"/>
          <p14:tracePt t="71460" x="1006475" y="5402263"/>
          <p14:tracePt t="71477" x="982663" y="5426075"/>
          <p14:tracePt t="71493" x="974725" y="5432425"/>
          <p14:tracePt t="71684" x="982663" y="5426075"/>
          <p14:tracePt t="71692" x="990600" y="5426075"/>
          <p14:tracePt t="71708" x="998538" y="5418138"/>
          <p14:tracePt t="71716" x="1012825" y="5410200"/>
          <p14:tracePt t="71726" x="1020763" y="5410200"/>
          <p14:tracePt t="71743" x="1058863" y="5402263"/>
          <p14:tracePt t="71760" x="1096963" y="5394325"/>
          <p14:tracePt t="71776" x="1196975" y="5394325"/>
          <p14:tracePt t="71793" x="1273175" y="5394325"/>
          <p14:tracePt t="71810" x="1355725" y="5394325"/>
          <p14:tracePt t="71827" x="1417638" y="5394325"/>
          <p14:tracePt t="71843" x="1425575" y="5394325"/>
          <p14:tracePt t="72139" x="1447800" y="5394325"/>
          <p14:tracePt t="72148" x="1455738" y="5394325"/>
          <p14:tracePt t="72159" x="1470025" y="5380038"/>
          <p14:tracePt t="72176" x="1485900" y="5380038"/>
          <p14:tracePt t="72193" x="1562100" y="5372100"/>
          <p14:tracePt t="72209" x="1622425" y="5364163"/>
          <p14:tracePt t="72226" x="1676400" y="5364163"/>
          <p14:tracePt t="72243" x="1730375" y="5364163"/>
          <p14:tracePt t="72260" x="1790700" y="5356225"/>
          <p14:tracePt t="72276" x="1836738" y="5356225"/>
          <p14:tracePt t="72293" x="1851025" y="5356225"/>
          <p14:tracePt t="72309" x="1858963" y="5356225"/>
          <p14:tracePt t="72326" x="1874838" y="5349875"/>
          <p14:tracePt t="73060" x="1882775" y="5349875"/>
          <p14:tracePt t="73068" x="1912938" y="5349875"/>
          <p14:tracePt t="73077" x="1920875" y="5349875"/>
          <p14:tracePt t="73092" x="1943100" y="5349875"/>
          <p14:tracePt t="73109" x="1973263" y="5341938"/>
          <p14:tracePt t="73125" x="1997075" y="5341938"/>
          <p14:tracePt t="73142" x="2035175" y="5341938"/>
          <p14:tracePt t="73158" x="2095500" y="5349875"/>
          <p14:tracePt t="73175" x="2141538" y="5364163"/>
          <p14:tracePt t="73192" x="2201863" y="5372100"/>
          <p14:tracePt t="73208" x="2247900" y="5372100"/>
          <p14:tracePt t="73225" x="2255838" y="5380038"/>
          <p14:tracePt t="73620" x="2270125" y="5380038"/>
          <p14:tracePt t="73628" x="2278063" y="5380038"/>
          <p14:tracePt t="73641" x="2301875" y="5356225"/>
          <p14:tracePt t="73659" x="2468563" y="5334000"/>
          <p14:tracePt t="73675" x="2522538" y="5311775"/>
          <p14:tracePt t="73691" x="2751138" y="5287963"/>
          <p14:tracePt t="73708" x="2903538" y="5287963"/>
          <p14:tracePt t="73725" x="3017838" y="5287963"/>
          <p14:tracePt t="73741" x="3108325" y="5287963"/>
          <p14:tracePt t="73758" x="3170238" y="5295900"/>
          <p14:tracePt t="73775" x="3192463" y="5311775"/>
          <p14:tracePt t="73808" x="3192463" y="5318125"/>
          <p14:tracePt t="73825" x="3192463" y="5341938"/>
          <p14:tracePt t="73841" x="3192463" y="5349875"/>
          <p14:tracePt t="73858" x="3192463" y="5356225"/>
          <p14:tracePt t="73875" x="3184525" y="5372100"/>
          <p14:tracePt t="73891" x="3170238" y="5380038"/>
          <p14:tracePt t="73908" x="3108325" y="5380038"/>
          <p14:tracePt t="73924" x="3094038" y="5380038"/>
          <p14:tracePt t="73941" x="3078163" y="5380038"/>
          <p14:tracePt t="73974" x="3063875" y="5380038"/>
          <p14:tracePt t="73991" x="3040063" y="5356225"/>
          <p14:tracePt t="74008" x="3025775" y="5341938"/>
          <p14:tracePt t="74024" x="3025775" y="5334000"/>
          <p14:tracePt t="74058" x="3025775" y="5326063"/>
          <p14:tracePt t="74075" x="3040063" y="5318125"/>
          <p14:tracePt t="74091" x="3070225" y="5311775"/>
          <p14:tracePt t="74108" x="3094038" y="5303838"/>
          <p14:tracePt t="74124" x="3140075" y="5303838"/>
          <p14:tracePt t="74141" x="3154363" y="5311775"/>
          <p14:tracePt t="74158" x="3162300" y="5318125"/>
          <p14:tracePt t="74204" x="3162300" y="5326063"/>
          <p14:tracePt t="74228" x="3146425" y="5326063"/>
          <p14:tracePt t="74236" x="3140075" y="5326063"/>
          <p14:tracePt t="74244" x="3124200" y="5326063"/>
          <p14:tracePt t="74257" x="3116263" y="5334000"/>
          <p14:tracePt t="74364" x="3124200" y="5334000"/>
          <p14:tracePt t="74380" x="3132138" y="5334000"/>
          <p14:tracePt t="74420" x="3140075" y="5334000"/>
          <p14:tracePt t="75220" x="3124200" y="5334000"/>
          <p14:tracePt t="75932" x="3208338" y="5334000"/>
          <p14:tracePt t="75940" x="3246438" y="5334000"/>
          <p14:tracePt t="75948" x="3322638" y="5334000"/>
          <p14:tracePt t="75958" x="3390900" y="5334000"/>
          <p14:tracePt t="75973" x="3535363" y="5326063"/>
          <p14:tracePt t="75989" x="3703638" y="5326063"/>
          <p14:tracePt t="76006" x="3863975" y="5303838"/>
          <p14:tracePt t="76023" x="4046538" y="5295900"/>
          <p14:tracePt t="76039" x="4251325" y="5257800"/>
          <p14:tracePt t="76056" x="4411663" y="5219700"/>
          <p14:tracePt t="76073" x="4564063" y="5219700"/>
          <p14:tracePt t="76089" x="4670425" y="5211763"/>
          <p14:tracePt t="76106" x="4724400" y="5203825"/>
          <p14:tracePt t="76123" x="4746625" y="5203825"/>
          <p14:tracePt t="76139" x="4754563" y="5189538"/>
          <p14:tracePt t="76357" x="4762500" y="5189538"/>
          <p14:tracePt t="76365" x="4770438" y="5197475"/>
          <p14:tracePt t="76375" x="4778375" y="5197475"/>
          <p14:tracePt t="76389" x="4800600" y="5211763"/>
          <p14:tracePt t="76406" x="4830763" y="5227638"/>
          <p14:tracePt t="76422" x="4860925" y="5235575"/>
          <p14:tracePt t="76439" x="4892675" y="5257800"/>
          <p14:tracePt t="76456" x="4937125" y="5273675"/>
          <p14:tracePt t="76472" x="4960938" y="5280025"/>
          <p14:tracePt t="76489" x="4999038" y="5295900"/>
          <p14:tracePt t="76506" x="5013325" y="5303838"/>
          <p14:tracePt t="76539" x="5021263" y="5311775"/>
          <p14:tracePt t="76556" x="5037138" y="5318125"/>
          <p14:tracePt t="76572" x="5067300" y="5326063"/>
          <p14:tracePt t="76589" x="5097463" y="5341938"/>
          <p14:tracePt t="76606" x="5143500" y="5356225"/>
          <p14:tracePt t="76622" x="5165725" y="5364163"/>
          <p14:tracePt t="76639" x="5173663" y="5364163"/>
          <p14:tracePt t="76656" x="5189538" y="5364163"/>
          <p14:tracePt t="76689" x="5203825" y="5364163"/>
          <p14:tracePt t="76705" x="5219700" y="5364163"/>
          <p14:tracePt t="76722" x="5241925" y="5364163"/>
          <p14:tracePt t="76739" x="5249863" y="5364163"/>
          <p14:tracePt t="76756" x="5265738" y="5372100"/>
          <p14:tracePt t="76772" x="5287963" y="5372100"/>
          <p14:tracePt t="76789" x="5334000" y="5380038"/>
          <p14:tracePt t="76805" x="5364163" y="5394325"/>
          <p14:tracePt t="76822" x="5387975" y="5402263"/>
          <p14:tracePt t="76839" x="5402263" y="5402263"/>
          <p14:tracePt t="76855" x="5410200" y="5402263"/>
          <p14:tracePt t="76889" x="5418138" y="5402263"/>
          <p14:tracePt t="76905" x="5440363" y="5402263"/>
          <p14:tracePt t="76922" x="5470525" y="5402263"/>
          <p14:tracePt t="76925" x="5502275" y="5387975"/>
          <p14:tracePt t="76939" x="5516563" y="5380038"/>
          <p14:tracePt t="76955" x="5546725" y="5349875"/>
          <p14:tracePt t="76972" x="5578475" y="5326063"/>
          <p14:tracePt t="77269" x="5570538" y="5341938"/>
          <p14:tracePt t="77277" x="5554663" y="5349875"/>
          <p14:tracePt t="77288" x="5546725" y="5372100"/>
          <p14:tracePt t="77305" x="5532438" y="5394325"/>
          <p14:tracePt t="77322" x="5516563" y="5410200"/>
          <p14:tracePt t="77338" x="5508625" y="5432425"/>
          <p14:tracePt t="77371" x="5546725" y="5432425"/>
          <p14:tracePt t="77388" x="5570538" y="5432425"/>
          <p14:tracePt t="77405" x="5630863" y="5432425"/>
          <p14:tracePt t="77422" x="5715000" y="5432425"/>
          <p14:tracePt t="77438" x="5768975" y="5432425"/>
          <p14:tracePt t="77455" x="5799138" y="5432425"/>
          <p14:tracePt t="77472" x="5821363" y="5432425"/>
          <p14:tracePt t="77488" x="5837238" y="5432425"/>
          <p14:tracePt t="77505" x="5875338" y="5440363"/>
          <p14:tracePt t="77521" x="5905500" y="5448300"/>
          <p14:tracePt t="77538" x="5927725" y="5448300"/>
          <p14:tracePt t="77555" x="5959475" y="5448300"/>
          <p14:tracePt t="77572" x="6019800" y="5448300"/>
          <p14:tracePt t="77588" x="6049963" y="5448300"/>
          <p14:tracePt t="77605" x="6118225" y="5456238"/>
          <p14:tracePt t="77621" x="6149975" y="5464175"/>
          <p14:tracePt t="77638" x="6188075" y="5464175"/>
          <p14:tracePt t="77655" x="6226175" y="5464175"/>
          <p14:tracePt t="77671" x="6248400" y="5464175"/>
          <p14:tracePt t="77688" x="6278563" y="5464175"/>
          <p14:tracePt t="77705" x="6302375" y="5456238"/>
          <p14:tracePt t="77721" x="6324600" y="5448300"/>
          <p14:tracePt t="77738" x="6332538" y="5448300"/>
          <p14:tracePt t="77755" x="6354763" y="5440363"/>
          <p14:tracePt t="77771" x="6370638" y="5432425"/>
          <p14:tracePt t="77788" x="6392863" y="5432425"/>
          <p14:tracePt t="77805" x="6423025" y="5432425"/>
          <p14:tracePt t="77821" x="6469063" y="5426075"/>
          <p14:tracePt t="77838" x="6515100" y="5410200"/>
          <p14:tracePt t="77855" x="6561138" y="5410200"/>
          <p14:tracePt t="77871" x="6621463" y="5410200"/>
          <p14:tracePt t="77888" x="6637338" y="5394325"/>
          <p14:tracePt t="77904" x="6683375" y="5394325"/>
          <p14:tracePt t="77921" x="6735763" y="5394325"/>
          <p14:tracePt t="77925" x="6759575" y="5394325"/>
          <p14:tracePt t="77938" x="6781800" y="5394325"/>
          <p14:tracePt t="77955" x="6797675" y="5394325"/>
          <p14:tracePt t="77972" x="6827838" y="5387975"/>
          <p14:tracePt t="77988" x="6858000" y="5387975"/>
          <p14:tracePt t="78004" x="6896100" y="5387975"/>
          <p14:tracePt t="78021" x="6934200" y="5387975"/>
          <p14:tracePt t="78038" x="6950075" y="5387975"/>
          <p14:tracePt t="78054" x="6964363" y="5387975"/>
          <p14:tracePt t="78071" x="6972300" y="5387975"/>
          <p14:tracePt t="78116" x="6988175" y="5387975"/>
          <p14:tracePt t="78149" x="6994525" y="5387975"/>
          <p14:tracePt t="78693" x="7040563" y="5387975"/>
          <p14:tracePt t="78701" x="7064375" y="5387975"/>
          <p14:tracePt t="78709" x="7086600" y="5387975"/>
          <p14:tracePt t="78720" x="7132638" y="5387975"/>
          <p14:tracePt t="78737" x="7216775" y="5387975"/>
          <p14:tracePt t="78754" x="7292975" y="5402263"/>
          <p14:tracePt t="78770" x="7345363" y="5402263"/>
          <p14:tracePt t="78787" x="7391400" y="5402263"/>
          <p14:tracePt t="78804" x="7413625" y="5402263"/>
          <p14:tracePt t="78820" x="7429500" y="5402263"/>
          <p14:tracePt t="78837" x="7445375" y="5402263"/>
          <p14:tracePt t="78870" x="7451725" y="5402263"/>
          <p14:tracePt t="79261" x="7467600" y="5394325"/>
          <p14:tracePt t="79269" x="7489825" y="5394325"/>
          <p14:tracePt t="79277" x="7505700" y="5394325"/>
          <p14:tracePt t="79286" x="7527925" y="5394325"/>
          <p14:tracePt t="79303" x="7566025" y="5387975"/>
          <p14:tracePt t="79320" x="7612063" y="5387975"/>
          <p14:tracePt t="79336" x="7673975" y="5387975"/>
          <p14:tracePt t="79353" x="7726363" y="5387975"/>
          <p14:tracePt t="79370" x="7772400" y="5387975"/>
          <p14:tracePt t="79387" x="7788275" y="5387975"/>
          <p14:tracePt t="79403" x="7832725" y="5387975"/>
          <p14:tracePt t="79420" x="7840663" y="5380038"/>
          <p14:tracePt t="79422" x="7856538" y="5380038"/>
          <p14:tracePt t="79436" x="7886700" y="5380038"/>
          <p14:tracePt t="79453" x="7924800" y="5380038"/>
          <p14:tracePt t="79470" x="7940675" y="5380038"/>
          <p14:tracePt t="79486" x="7962900" y="5380038"/>
          <p14:tracePt t="79503" x="7978775" y="5380038"/>
          <p14:tracePt t="79520" x="8001000" y="5380038"/>
          <p14:tracePt t="79537" x="8008938" y="5380038"/>
          <p14:tracePt t="79553" x="8039100" y="5380038"/>
          <p14:tracePt t="79570" x="8054975" y="5380038"/>
          <p14:tracePt t="79586" x="8069263" y="5380038"/>
          <p14:tracePt t="79603" x="8077200" y="5380038"/>
          <p14:tracePt t="79965" x="8069263" y="5380038"/>
          <p14:tracePt t="79973" x="8061325" y="5380038"/>
          <p14:tracePt t="80005" x="8047038" y="5380038"/>
          <p14:tracePt t="80012" x="8031163" y="5380038"/>
          <p14:tracePt t="80022" x="8008938" y="5380038"/>
          <p14:tracePt t="80036" x="7978775" y="5380038"/>
          <p14:tracePt t="80053" x="7810500" y="5387975"/>
          <p14:tracePt t="80069" x="7566025" y="5394325"/>
          <p14:tracePt t="80086" x="7192963" y="5387975"/>
          <p14:tracePt t="80103" x="6713538" y="5380038"/>
          <p14:tracePt t="80119" x="6073775" y="5303838"/>
          <p14:tracePt t="80136" x="5470525" y="5280025"/>
          <p14:tracePt t="80153" x="4511675" y="5203825"/>
          <p14:tracePt t="80169" x="3787775" y="5203825"/>
          <p14:tracePt t="80186" x="3292475" y="5203825"/>
          <p14:tracePt t="80202" x="2865438" y="5203825"/>
          <p14:tracePt t="80219" x="2536825" y="5249863"/>
          <p14:tracePt t="80236" x="2324100" y="5303838"/>
          <p14:tracePt t="80252" x="2095500" y="5349875"/>
          <p14:tracePt t="80269" x="2035175" y="5387975"/>
          <p14:tracePt t="80286" x="1989138" y="5418138"/>
          <p14:tracePt t="80302" x="1943100" y="5456238"/>
          <p14:tracePt t="80319" x="1912938" y="5470525"/>
          <p14:tracePt t="80336" x="1866900" y="5494338"/>
          <p14:tracePt t="80352" x="1812925" y="5516563"/>
          <p14:tracePt t="80369" x="1760538" y="5532438"/>
          <p14:tracePt t="80386" x="1714500" y="5546725"/>
          <p14:tracePt t="80402" x="1676400" y="5562600"/>
          <p14:tracePt t="80419" x="1600200" y="5592763"/>
          <p14:tracePt t="80422" x="1539875" y="5608638"/>
          <p14:tracePt t="80436" x="1470025" y="5622925"/>
          <p14:tracePt t="80452" x="1363663" y="5676900"/>
          <p14:tracePt t="80469" x="1317625" y="5707063"/>
          <p14:tracePt t="80486" x="1295400" y="5737225"/>
          <p14:tracePt t="80502" x="1273175" y="5753100"/>
          <p14:tracePt t="80519" x="1265238" y="5761038"/>
          <p14:tracePt t="80552" x="1257300" y="5768975"/>
          <p14:tracePt t="80573" x="1249363" y="5768975"/>
          <p14:tracePt t="80589" x="1241425" y="5775325"/>
          <p14:tracePt t="80605" x="1235075" y="5775325"/>
          <p14:tracePt t="80619" x="1227138" y="5775325"/>
          <p14:tracePt t="80636" x="1203325" y="5775325"/>
          <p14:tracePt t="80652" x="1189038" y="5775325"/>
          <p14:tracePt t="80717" x="1189038" y="5768975"/>
          <p14:tracePt t="80725" x="1189038" y="5761038"/>
          <p14:tracePt t="80735" x="1196975" y="5753100"/>
          <p14:tracePt t="80752" x="1219200" y="5730875"/>
          <p14:tracePt t="80769" x="1273175" y="5707063"/>
          <p14:tracePt t="80785" x="1333500" y="5684838"/>
          <p14:tracePt t="80802" x="1401763" y="5676900"/>
          <p14:tracePt t="80819" x="1463675" y="5668963"/>
          <p14:tracePt t="80835" x="1493838" y="5668963"/>
          <p14:tracePt t="80885" x="1485900" y="5676900"/>
          <p14:tracePt t="80893" x="1439863" y="5684838"/>
          <p14:tracePt t="80902" x="1409700" y="5692775"/>
          <p14:tracePt t="80919" x="1355725" y="5707063"/>
          <p14:tracePt t="80935" x="1295400" y="5715000"/>
          <p14:tracePt t="80952" x="1279525" y="5715000"/>
          <p14:tracePt t="80968" x="1273175" y="5715000"/>
          <p14:tracePt t="81029" x="1279525" y="5715000"/>
          <p14:tracePt t="81037" x="1287463" y="5715000"/>
          <p14:tracePt t="81054" x="1295400" y="5715000"/>
          <p14:tracePt t="89205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sz="3600" dirty="0" smtClean="0">
                <a:solidFill>
                  <a:srgbClr val="3333FF"/>
                </a:solidFill>
              </a:rPr>
              <a:t>DB  </a:t>
            </a:r>
            <a:r>
              <a:rPr lang="zh-CN" altLang="en-US" sz="3600" dirty="0" smtClean="0">
                <a:solidFill>
                  <a:srgbClr val="3333FF"/>
                </a:solidFill>
              </a:rPr>
              <a:t>定义字节命令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CN" sz="1200" b="1" dirty="0" smtClean="0"/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格式：</a:t>
            </a:r>
            <a:r>
              <a:rPr lang="en-US" altLang="zh-CN" sz="2400" b="1" dirty="0" smtClean="0"/>
              <a:t>DB</a:t>
            </a:r>
            <a:r>
              <a:rPr lang="zh-CN" altLang="en-US" sz="2400" b="1" dirty="0" smtClean="0"/>
              <a:t>   </a:t>
            </a:r>
            <a:r>
              <a:rPr lang="en-US" altLang="zh-CN" sz="2400" b="1" dirty="0" smtClean="0"/>
              <a:t>8</a:t>
            </a:r>
            <a:r>
              <a:rPr lang="zh-CN" altLang="en-US" sz="2400" b="1" dirty="0" smtClean="0"/>
              <a:t>位项或项表</a:t>
            </a:r>
            <a:endParaRPr lang="en-US" altLang="zh-CN" sz="2400" b="1" dirty="0" smtClean="0"/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功能：通知汇编程序从当前</a:t>
            </a:r>
            <a:r>
              <a:rPr lang="en-US" altLang="zh-CN" sz="2400" b="1" dirty="0" smtClean="0"/>
              <a:t>ROM</a:t>
            </a:r>
            <a:r>
              <a:rPr lang="zh-CN" altLang="en-US" sz="2400" b="1" dirty="0" smtClean="0"/>
              <a:t>地址开始，保留一个字节或字节串的存储单元，并存入</a:t>
            </a:r>
            <a:r>
              <a:rPr lang="en-US" altLang="zh-CN" sz="2400" b="1" dirty="0" smtClean="0"/>
              <a:t>DB</a:t>
            </a:r>
            <a:r>
              <a:rPr lang="zh-CN" altLang="en-US" sz="2400" b="1" dirty="0" smtClean="0"/>
              <a:t>后的数据。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注意：项或项表可以是一个字节，用逗号隔开的字节串或括在单引号中的</a:t>
            </a:r>
            <a:r>
              <a:rPr lang="en-US" altLang="zh-CN" sz="2400" b="1" dirty="0" smtClean="0"/>
              <a:t>ASCII</a:t>
            </a:r>
            <a:r>
              <a:rPr lang="zh-CN" altLang="en-US" sz="2400" b="1" dirty="0" smtClean="0"/>
              <a:t>字符串。</a:t>
            </a:r>
          </a:p>
        </p:txBody>
      </p:sp>
      <p:pic>
        <p:nvPicPr>
          <p:cNvPr id="18436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6757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1" x="4854575" y="3771900"/>
          <p14:tracePt t="187" x="4854575" y="3756025"/>
          <p14:tracePt t="196" x="4854575" y="3741738"/>
          <p14:tracePt t="212" x="4854575" y="3711575"/>
          <p14:tracePt t="229" x="4854575" y="3665538"/>
          <p14:tracePt t="245" x="4846638" y="3597275"/>
          <p14:tracePt t="262" x="4838700" y="3482975"/>
          <p14:tracePt t="278" x="4792663" y="3284538"/>
          <p14:tracePt t="295" x="4664075" y="2994025"/>
          <p14:tracePt t="311" x="4351338" y="2498725"/>
          <p14:tracePt t="328" x="4054475" y="2117725"/>
          <p14:tracePt t="345" x="3848100" y="1858963"/>
          <p14:tracePt t="361" x="3703638" y="1684338"/>
          <p14:tracePt t="378" x="3603625" y="1546225"/>
          <p14:tracePt t="395" x="3475038" y="1371600"/>
          <p14:tracePt t="411" x="3398838" y="1279525"/>
          <p14:tracePt t="429" x="3322638" y="1211263"/>
          <p14:tracePt t="445" x="3306763" y="1196975"/>
          <p14:tracePt t="461" x="3298825" y="1189038"/>
          <p14:tracePt t="478" x="3292475" y="1189038"/>
          <p14:tracePt t="494" x="3276600" y="1189038"/>
          <p14:tracePt t="511" x="3260725" y="1189038"/>
          <p14:tracePt t="528" x="3246438" y="1189038"/>
          <p14:tracePt t="544" x="3230563" y="1189038"/>
          <p14:tracePt t="561" x="3200400" y="1189038"/>
          <p14:tracePt t="578" x="3178175" y="1189038"/>
          <p14:tracePt t="594" x="3108325" y="1181100"/>
          <p14:tracePt t="611" x="3078163" y="1181100"/>
          <p14:tracePt t="628" x="3048000" y="1196975"/>
          <p14:tracePt t="644" x="3032125" y="1203325"/>
          <p14:tracePt t="661" x="2994025" y="1211263"/>
          <p14:tracePt t="678" x="2949575" y="1235075"/>
          <p14:tracePt t="694" x="2925763" y="1241425"/>
          <p14:tracePt t="711" x="2835275" y="1273175"/>
          <p14:tracePt t="727" x="2789238" y="1287463"/>
          <p14:tracePt t="744" x="2705100" y="1317625"/>
          <p14:tracePt t="761" x="2651125" y="1341438"/>
          <p14:tracePt t="778" x="2606675" y="1363663"/>
          <p14:tracePt t="794" x="2544763" y="1379538"/>
          <p14:tracePt t="811" x="2514600" y="1387475"/>
          <p14:tracePt t="827" x="2492375" y="1387475"/>
          <p14:tracePt t="844" x="2476500" y="1401763"/>
          <p14:tracePt t="861" x="2454275" y="1417638"/>
          <p14:tracePt t="877" x="2430463" y="1425575"/>
          <p14:tracePt t="894" x="2384425" y="1439863"/>
          <p14:tracePt t="911" x="2324100" y="1455738"/>
          <p14:tracePt t="927" x="2263775" y="1477963"/>
          <p14:tracePt t="944" x="2225675" y="1508125"/>
          <p14:tracePt t="961" x="2201863" y="1524000"/>
          <p14:tracePt t="977" x="2155825" y="1554163"/>
          <p14:tracePt t="994" x="2125663" y="1592263"/>
          <p14:tracePt t="1011" x="2087563" y="1622425"/>
          <p14:tracePt t="1027" x="2079625" y="1622425"/>
          <p14:tracePt t="1044" x="2057400" y="1630363"/>
          <p14:tracePt t="1061" x="2035175" y="1646238"/>
          <p14:tracePt t="1077" x="1973263" y="1660525"/>
          <p14:tracePt t="1094" x="1912938" y="1668463"/>
          <p14:tracePt t="1111" x="1882775" y="1684338"/>
          <p14:tracePt t="1128" x="1866900" y="1684338"/>
          <p14:tracePt t="1144" x="1858963" y="1684338"/>
          <p14:tracePt t="1161" x="1828800" y="1684338"/>
          <p14:tracePt t="1178" x="1768475" y="1684338"/>
          <p14:tracePt t="1195" x="1730375" y="1684338"/>
          <p14:tracePt t="1211" x="1668463" y="1684338"/>
          <p14:tracePt t="1363" x="1660525" y="1684338"/>
          <p14:tracePt t="1412" x="1660525" y="1692275"/>
          <p14:tracePt t="2637" x="1660525" y="1698625"/>
          <p14:tracePt t="8022" x="1646238" y="1698625"/>
          <p14:tracePt t="8029" x="1630363" y="1698625"/>
          <p14:tracePt t="8038" x="1616075" y="1706563"/>
          <p14:tracePt t="8055" x="1592263" y="1714500"/>
          <p14:tracePt t="8072" x="1584325" y="1730375"/>
          <p14:tracePt t="8088" x="1570038" y="1752600"/>
          <p14:tracePt t="8105" x="1570038" y="1774825"/>
          <p14:tracePt t="8122" x="1570038" y="1806575"/>
          <p14:tracePt t="8139" x="1577975" y="1844675"/>
          <p14:tracePt t="8155" x="1600200" y="1889125"/>
          <p14:tracePt t="8172" x="1616075" y="1958975"/>
          <p14:tracePt t="8188" x="1676400" y="2111375"/>
          <p14:tracePt t="8205" x="1722438" y="2209800"/>
          <p14:tracePt t="8222" x="1774825" y="2308225"/>
          <p14:tracePt t="8238" x="1806575" y="2384425"/>
          <p14:tracePt t="8255" x="1836738" y="2438400"/>
          <p14:tracePt t="8272" x="1858963" y="2468563"/>
          <p14:tracePt t="8288" x="1858963" y="2476500"/>
          <p14:tracePt t="8510" x="1866900" y="2476500"/>
          <p14:tracePt t="8517" x="1874838" y="2476500"/>
          <p14:tracePt t="8541" x="1874838" y="2468563"/>
          <p14:tracePt t="8549" x="1882775" y="2460625"/>
          <p14:tracePt t="8563" x="1882775" y="2454275"/>
          <p14:tracePt t="8580" x="1889125" y="2438400"/>
          <p14:tracePt t="8596" x="1897063" y="2430463"/>
          <p14:tracePt t="8605" x="1905000" y="2430463"/>
          <p14:tracePt t="8621" x="1905000" y="2422525"/>
          <p14:tracePt t="8638" x="1912938" y="2416175"/>
          <p14:tracePt t="8676" x="1912938" y="2408238"/>
          <p14:tracePt t="8693" x="1920875" y="2408238"/>
          <p14:tracePt t="8701" x="1920875" y="2400300"/>
          <p14:tracePt t="9020" x="1935163" y="2384425"/>
          <p14:tracePt t="9037" x="1943100" y="2384425"/>
          <p14:tracePt t="9044" x="1951038" y="2378075"/>
          <p14:tracePt t="9054" x="1958975" y="2378075"/>
          <p14:tracePt t="9071" x="1973263" y="2378075"/>
          <p14:tracePt t="9088" x="2019300" y="2370138"/>
          <p14:tracePt t="9104" x="2073275" y="2354263"/>
          <p14:tracePt t="9121" x="2125663" y="2354263"/>
          <p14:tracePt t="9138" x="2155825" y="2354263"/>
          <p14:tracePt t="9629" x="2163763" y="2346325"/>
          <p14:tracePt t="9637" x="2171700" y="2346325"/>
          <p14:tracePt t="9646" x="2187575" y="2346325"/>
          <p14:tracePt t="9654" x="2209800" y="2339975"/>
          <p14:tracePt t="9670" x="2217738" y="2332038"/>
          <p14:tracePt t="9687" x="2225675" y="2332038"/>
          <p14:tracePt t="10093" x="2217738" y="2332038"/>
          <p14:tracePt t="10108" x="2209800" y="2332038"/>
          <p14:tracePt t="10173" x="2201863" y="2332038"/>
          <p14:tracePt t="10509" x="2217738" y="2332038"/>
          <p14:tracePt t="10517" x="2232025" y="2332038"/>
          <p14:tracePt t="10525" x="2263775" y="2324100"/>
          <p14:tracePt t="10536" x="2278063" y="2324100"/>
          <p14:tracePt t="10553" x="2324100" y="2316163"/>
          <p14:tracePt t="10570" x="2354263" y="2316163"/>
          <p14:tracePt t="10586" x="2384425" y="2308225"/>
          <p14:tracePt t="10603" x="2392363" y="2286000"/>
          <p14:tracePt t="10620" x="2408238" y="2278063"/>
          <p14:tracePt t="10636" x="2468563" y="2278063"/>
          <p14:tracePt t="10653" x="2552700" y="2286000"/>
          <p14:tracePt t="10670" x="2636838" y="2316163"/>
          <p14:tracePt t="10686" x="2697163" y="2324100"/>
          <p14:tracePt t="10703" x="2727325" y="2339975"/>
          <p14:tracePt t="11077" x="2735263" y="2339975"/>
          <p14:tracePt t="11141" x="2735263" y="2332038"/>
          <p14:tracePt t="11309" x="2735263" y="2324100"/>
          <p14:tracePt t="11844" x="2751138" y="2316163"/>
          <p14:tracePt t="11854" x="2759075" y="2316163"/>
          <p14:tracePt t="11869" x="2781300" y="2316163"/>
          <p14:tracePt t="11885" x="2835275" y="2316163"/>
          <p14:tracePt t="11902" x="2879725" y="2316163"/>
          <p14:tracePt t="11919" x="2949575" y="2324100"/>
          <p14:tracePt t="11935" x="3009900" y="2324100"/>
          <p14:tracePt t="11952" x="3063875" y="2324100"/>
          <p14:tracePt t="11969" x="3070225" y="2332038"/>
          <p14:tracePt t="12125" x="3078163" y="2332038"/>
          <p14:tracePt t="12140" x="3086100" y="2324100"/>
          <p14:tracePt t="12148" x="3094038" y="2324100"/>
          <p14:tracePt t="12157" x="3108325" y="2324100"/>
          <p14:tracePt t="12168" x="3116263" y="2316163"/>
          <p14:tracePt t="12185" x="3154363" y="2316163"/>
          <p14:tracePt t="12202" x="3162300" y="2301875"/>
          <p14:tracePt t="12218" x="3178175" y="2301875"/>
          <p14:tracePt t="12235" x="3178175" y="2293938"/>
          <p14:tracePt t="12982" x="3192463" y="2293938"/>
          <p14:tracePt t="12990" x="3208338" y="2286000"/>
          <p14:tracePt t="13001" x="3208338" y="2278063"/>
          <p14:tracePt t="13018" x="3238500" y="2278063"/>
          <p14:tracePt t="13034" x="3268663" y="2278063"/>
          <p14:tracePt t="13051" x="3292475" y="2270125"/>
          <p14:tracePt t="13068" x="3314700" y="2263775"/>
          <p14:tracePt t="13084" x="3336925" y="2263775"/>
          <p14:tracePt t="13124" x="3344863" y="2263775"/>
          <p14:tracePt t="13149" x="3360738" y="2263775"/>
          <p14:tracePt t="13174" x="3368675" y="2263775"/>
          <p14:tracePt t="13582" x="3421063" y="2263775"/>
          <p14:tracePt t="13589" x="3482975" y="2263775"/>
          <p14:tracePt t="13600" x="3513138" y="2263775"/>
          <p14:tracePt t="13617" x="3649663" y="2263775"/>
          <p14:tracePt t="13634" x="3763963" y="2263775"/>
          <p14:tracePt t="13650" x="3886200" y="2263775"/>
          <p14:tracePt t="13667" x="3946525" y="2263775"/>
          <p14:tracePt t="13684" x="3978275" y="2263775"/>
          <p14:tracePt t="15982" x="3962400" y="2263775"/>
          <p14:tracePt t="15989" x="3916363" y="2255838"/>
          <p14:tracePt t="15998" x="3832225" y="2247900"/>
          <p14:tracePt t="16015" x="3589338" y="2209800"/>
          <p14:tracePt t="16032" x="3375025" y="2187575"/>
          <p14:tracePt t="16048" x="3200400" y="2163763"/>
          <p14:tracePt t="16065" x="3040063" y="2141538"/>
          <p14:tracePt t="16082" x="2925763" y="2141538"/>
          <p14:tracePt t="16098" x="2841625" y="2155825"/>
          <p14:tracePt t="16115" x="2751138" y="2171700"/>
          <p14:tracePt t="16132" x="2705100" y="2187575"/>
          <p14:tracePt t="16148" x="2659063" y="2201863"/>
          <p14:tracePt t="16165" x="2606675" y="2217738"/>
          <p14:tracePt t="16182" x="2598738" y="2225675"/>
          <p14:tracePt t="16198" x="2552700" y="2225675"/>
          <p14:tracePt t="16215" x="2530475" y="2239963"/>
          <p14:tracePt t="16232" x="2446338" y="2239963"/>
          <p14:tracePt t="16248" x="2354263" y="2239963"/>
          <p14:tracePt t="16265" x="2225675" y="2193925"/>
          <p14:tracePt t="16281" x="2193925" y="2187575"/>
          <p14:tracePt t="16298" x="2179638" y="2187575"/>
          <p14:tracePt t="16413" x="2179638" y="2171700"/>
          <p14:tracePt t="16446" x="2179638" y="2163763"/>
          <p14:tracePt t="16471" x="2187575" y="2163763"/>
          <p14:tracePt t="16479" x="2193925" y="2155825"/>
          <p14:tracePt t="16486" x="2201863" y="2155825"/>
          <p14:tracePt t="16498" x="2225675" y="2141538"/>
          <p14:tracePt t="16514" x="2239963" y="2141538"/>
          <p14:tracePt t="16531" x="2293938" y="2133600"/>
          <p14:tracePt t="16548" x="2354263" y="2125663"/>
          <p14:tracePt t="16565" x="2384425" y="2111375"/>
          <p14:tracePt t="16581" x="2422525" y="2111375"/>
          <p14:tracePt t="16598" x="2438400" y="2111375"/>
          <p14:tracePt t="16615" x="2468563" y="2117725"/>
          <p14:tracePt t="16631" x="2476500" y="2133600"/>
          <p14:tracePt t="16648" x="2476500" y="2141538"/>
          <p14:tracePt t="16664" x="2484438" y="2149475"/>
          <p14:tracePt t="16681" x="2484438" y="2155825"/>
          <p14:tracePt t="16698" x="2484438" y="2163763"/>
          <p14:tracePt t="16715" x="2484438" y="2171700"/>
          <p14:tracePt t="16731" x="2446338" y="2187575"/>
          <p14:tracePt t="16748" x="2408238" y="2209800"/>
          <p14:tracePt t="16765" x="2408238" y="2217738"/>
          <p14:tracePt t="16781" x="2392363" y="2225675"/>
          <p14:tracePt t="16878" x="2392363" y="2217738"/>
          <p14:tracePt t="16894" x="2392363" y="2209800"/>
          <p14:tracePt t="16941" x="2400300" y="2209800"/>
          <p14:tracePt t="16966" x="2408238" y="2209800"/>
          <p14:tracePt t="16983" x="2416175" y="2217738"/>
          <p14:tracePt t="16990" x="2416175" y="2225675"/>
          <p14:tracePt t="16998" x="2416175" y="2232025"/>
          <p14:tracePt t="17014" x="2416175" y="2239963"/>
          <p14:tracePt t="17031" x="2416175" y="2247900"/>
          <p14:tracePt t="17047" x="2416175" y="2255838"/>
          <p14:tracePt t="17206" x="2430463" y="2255838"/>
          <p14:tracePt t="24743" x="2460625" y="2255838"/>
          <p14:tracePt t="24750" x="2522538" y="2247900"/>
          <p14:tracePt t="24760" x="2560638" y="2239963"/>
          <p14:tracePt t="24774" x="2674938" y="2232025"/>
          <p14:tracePt t="24791" x="2941638" y="2232025"/>
          <p14:tracePt t="24808" x="3260725" y="2232025"/>
          <p14:tracePt t="24824" x="3573463" y="2278063"/>
          <p14:tracePt t="24841" x="3908425" y="2332038"/>
          <p14:tracePt t="24858" x="4054475" y="2339975"/>
          <p14:tracePt t="24874" x="4198938" y="2354263"/>
          <p14:tracePt t="24891" x="4283075" y="2354263"/>
          <p14:tracePt t="24907" x="4327525" y="2354263"/>
          <p14:tracePt t="24924" x="4343400" y="2354263"/>
          <p14:tracePt t="25238" x="4327525" y="2346325"/>
          <p14:tracePt t="25247" x="4321175" y="2339975"/>
          <p14:tracePt t="25257" x="4305300" y="2332038"/>
          <p14:tracePt t="25274" x="4275138" y="2316163"/>
          <p14:tracePt t="25290" x="4259263" y="2301875"/>
          <p14:tracePt t="25367" x="4259263" y="2293938"/>
          <p14:tracePt t="25479" x="4259263" y="2286000"/>
          <p14:tracePt t="25526" x="4267200" y="2286000"/>
          <p14:tracePt t="25543" x="4267200" y="2278063"/>
          <p14:tracePt t="25550" x="4283075" y="2278063"/>
          <p14:tracePt t="25559" x="4289425" y="2278063"/>
          <p14:tracePt t="25576" x="4297363" y="2270125"/>
          <p14:tracePt t="25607" x="4297363" y="2263775"/>
          <p14:tracePt t="25662" x="4305300" y="2255838"/>
          <p14:tracePt t="26054" x="4297363" y="2255838"/>
          <p14:tracePt t="26063" x="4289425" y="2255838"/>
          <p14:tracePt t="26079" x="4275138" y="2255838"/>
          <p14:tracePt t="26090" x="4267200" y="2255838"/>
          <p14:tracePt t="26106" x="4237038" y="2263775"/>
          <p14:tracePt t="26123" x="4198938" y="2270125"/>
          <p14:tracePt t="26140" x="4130675" y="2278063"/>
          <p14:tracePt t="26156" x="3978275" y="2293938"/>
          <p14:tracePt t="26173" x="3802063" y="2332038"/>
          <p14:tracePt t="26190" x="3649663" y="2339975"/>
          <p14:tracePt t="26206" x="3482975" y="2339975"/>
          <p14:tracePt t="26223" x="3398838" y="2339975"/>
          <p14:tracePt t="26240" x="3360738" y="2339975"/>
          <p14:tracePt t="26256" x="3330575" y="2339975"/>
          <p14:tracePt t="26273" x="3298825" y="2339975"/>
          <p14:tracePt t="26290" x="3268663" y="2339975"/>
          <p14:tracePt t="26306" x="3230563" y="2339975"/>
          <p14:tracePt t="26323" x="3208338" y="2339975"/>
          <p14:tracePt t="26340" x="3170238" y="2332038"/>
          <p14:tracePt t="26343" x="3140075" y="2316163"/>
          <p14:tracePt t="26356" x="3116263" y="2316163"/>
          <p14:tracePt t="26373" x="3055938" y="2301875"/>
          <p14:tracePt t="26390" x="3032125" y="2293938"/>
          <p14:tracePt t="26406" x="2994025" y="2286000"/>
          <p14:tracePt t="26958" x="2994025" y="2278063"/>
          <p14:tracePt t="26966" x="3001963" y="2278063"/>
          <p14:tracePt t="26975" x="3009900" y="2270125"/>
          <p14:tracePt t="26991" x="3032125" y="2263775"/>
          <p14:tracePt t="27006" x="3055938" y="2263775"/>
          <p14:tracePt t="27022" x="3094038" y="2255838"/>
          <p14:tracePt t="27039" x="3116263" y="2255838"/>
          <p14:tracePt t="27056" x="3124200" y="2255838"/>
          <p14:tracePt t="27095" x="3132138" y="2255838"/>
          <p14:tracePt t="27120" x="3132138" y="2263775"/>
          <p14:tracePt t="27183" x="3132138" y="2270125"/>
          <p14:tracePt t="27199" x="3132138" y="2286000"/>
          <p14:tracePt t="27214" x="3124200" y="2293938"/>
          <p14:tracePt t="27223" x="3116263" y="2293938"/>
          <p14:tracePt t="27239" x="3094038" y="2301875"/>
          <p14:tracePt t="27255" x="3063875" y="2308225"/>
          <p14:tracePt t="27272" x="3048000" y="2308225"/>
          <p14:tracePt t="27289" x="3040063" y="2308225"/>
          <p14:tracePt t="27375" x="3040063" y="2301875"/>
          <p14:tracePt t="27407" x="3048000" y="2301875"/>
          <p14:tracePt t="29472" x="3025775" y="2308225"/>
          <p14:tracePt t="29479" x="3017838" y="2308225"/>
          <p14:tracePt t="29489" x="2994025" y="2316163"/>
          <p14:tracePt t="29504" x="2955925" y="2332038"/>
          <p14:tracePt t="29520" x="2849563" y="2339975"/>
          <p14:tracePt t="29537" x="2743200" y="2362200"/>
          <p14:tracePt t="29554" x="2598738" y="2422525"/>
          <p14:tracePt t="29570" x="2468563" y="2498725"/>
          <p14:tracePt t="29587" x="2362200" y="2552700"/>
          <p14:tracePt t="29604" x="2217738" y="2606675"/>
          <p14:tracePt t="29620" x="2057400" y="2651125"/>
          <p14:tracePt t="29637" x="1920875" y="2674938"/>
          <p14:tracePt t="29653" x="1806575" y="2713038"/>
          <p14:tracePt t="29670" x="1714500" y="2765425"/>
          <p14:tracePt t="29687" x="1706563" y="2773363"/>
          <p14:tracePt t="29846" x="1698625" y="2773363"/>
          <p14:tracePt t="29855" x="1692275" y="2773363"/>
          <p14:tracePt t="29871" x="1668463" y="2773363"/>
          <p14:tracePt t="29903" x="1660525" y="2773363"/>
          <p14:tracePt t="30847" x="1698625" y="2773363"/>
          <p14:tracePt t="30855" x="1722438" y="2773363"/>
          <p14:tracePt t="30869" x="1782763" y="2781300"/>
          <p14:tracePt t="30886" x="1889125" y="2803525"/>
          <p14:tracePt t="30902" x="2011363" y="2811463"/>
          <p14:tracePt t="30919" x="2079625" y="2819400"/>
          <p14:tracePt t="30936" x="2111375" y="2827338"/>
          <p14:tracePt t="30953" x="2141538" y="2835275"/>
          <p14:tracePt t="30969" x="2187575" y="2835275"/>
          <p14:tracePt t="30986" x="2247900" y="2835275"/>
          <p14:tracePt t="31002" x="2278063" y="2835275"/>
          <p14:tracePt t="31019" x="2301875" y="2835275"/>
          <p14:tracePt t="31056" x="2308225" y="2835275"/>
          <p14:tracePt t="31072" x="2316163" y="2827338"/>
          <p14:tracePt t="31255" x="2324100" y="2827338"/>
          <p14:tracePt t="31263" x="2332038" y="2827338"/>
          <p14:tracePt t="31272" x="2346325" y="2819400"/>
          <p14:tracePt t="31285" x="2362200" y="2811463"/>
          <p14:tracePt t="31303" x="2378075" y="2811463"/>
          <p14:tracePt t="31319" x="2430463" y="2811463"/>
          <p14:tracePt t="31335" x="2446338" y="2803525"/>
          <p14:tracePt t="31352" x="2468563" y="2803525"/>
          <p14:tracePt t="31369" x="2484438" y="2803525"/>
          <p14:tracePt t="31385" x="2484438" y="2797175"/>
          <p14:tracePt t="31402" x="2498725" y="2797175"/>
          <p14:tracePt t="31419" x="2514600" y="2797175"/>
          <p14:tracePt t="31435" x="2522538" y="2789238"/>
          <p14:tracePt t="31452" x="2552700" y="2789238"/>
          <p14:tracePt t="31468" x="2568575" y="2781300"/>
          <p14:tracePt t="31485" x="2582863" y="2773363"/>
          <p14:tracePt t="31502" x="2590800" y="2773363"/>
          <p14:tracePt t="31568" x="2606675" y="2773363"/>
          <p14:tracePt t="31584" x="2620963" y="2765425"/>
          <p14:tracePt t="31599" x="2628900" y="2765425"/>
          <p14:tracePt t="31640" x="2636838" y="2759075"/>
          <p14:tracePt t="31648" x="2644775" y="2759075"/>
          <p14:tracePt t="31655" x="2659063" y="2759075"/>
          <p14:tracePt t="31669" x="2682875" y="2759075"/>
          <p14:tracePt t="31685" x="2759075" y="2751138"/>
          <p14:tracePt t="31703" x="2903538" y="2743200"/>
          <p14:tracePt t="31718" x="2987675" y="2743200"/>
          <p14:tracePt t="31735" x="3086100" y="2759075"/>
          <p14:tracePt t="31752" x="3132138" y="2765425"/>
          <p14:tracePt t="31768" x="3184525" y="2773363"/>
          <p14:tracePt t="31785" x="3222625" y="2773363"/>
          <p14:tracePt t="31802" x="3230563" y="2773363"/>
          <p14:tracePt t="31835" x="3238500" y="2773363"/>
          <p14:tracePt t="31852" x="3246438" y="2759075"/>
          <p14:tracePt t="31854" x="3246438" y="2751138"/>
          <p14:tracePt t="32312" x="3276600" y="2743200"/>
          <p14:tracePt t="32320" x="3292475" y="2743200"/>
          <p14:tracePt t="32328" x="3298825" y="2743200"/>
          <p14:tracePt t="32337" x="3322638" y="2743200"/>
          <p14:tracePt t="32352" x="3336925" y="2743200"/>
          <p14:tracePt t="32368" x="3344863" y="2743200"/>
          <p14:tracePt t="32385" x="3360738" y="2743200"/>
          <p14:tracePt t="32401" x="3368675" y="2743200"/>
          <p14:tracePt t="32418" x="3375025" y="2743200"/>
          <p14:tracePt t="32784" x="3451225" y="2743200"/>
          <p14:tracePt t="32791" x="3497263" y="2743200"/>
          <p14:tracePt t="32801" x="3589338" y="2743200"/>
          <p14:tracePt t="32818" x="3733800" y="2743200"/>
          <p14:tracePt t="32834" x="3924300" y="2751138"/>
          <p14:tracePt t="32851" x="4068763" y="2759075"/>
          <p14:tracePt t="32867" x="4183063" y="2759075"/>
          <p14:tracePt t="32884" x="4229100" y="2759075"/>
          <p14:tracePt t="32901" x="4251325" y="2759075"/>
          <p14:tracePt t="33087" x="4259263" y="2759075"/>
          <p14:tracePt t="33095" x="4267200" y="2759075"/>
          <p14:tracePt t="33103" x="4275138" y="2759075"/>
          <p14:tracePt t="33117" x="4283075" y="2759075"/>
          <p14:tracePt t="33134" x="4321175" y="2759075"/>
          <p14:tracePt t="33151" x="4335463" y="2759075"/>
          <p14:tracePt t="33168" x="4351338" y="2759075"/>
          <p14:tracePt t="33216" x="4359275" y="2759075"/>
          <p14:tracePt t="33223" x="4373563" y="2759075"/>
          <p14:tracePt t="33234" x="4381500" y="2759075"/>
          <p14:tracePt t="33250" x="4403725" y="2759075"/>
          <p14:tracePt t="33267" x="4435475" y="2751138"/>
          <p14:tracePt t="33284" x="4457700" y="2751138"/>
          <p14:tracePt t="33300" x="4487863" y="2743200"/>
          <p14:tracePt t="33317" x="4518025" y="2743200"/>
          <p14:tracePt t="33334" x="4579938" y="2743200"/>
          <p14:tracePt t="33350" x="4670425" y="2743200"/>
          <p14:tracePt t="33354" x="4724400" y="2751138"/>
          <p14:tracePt t="33367" x="4822825" y="2765425"/>
          <p14:tracePt t="33384" x="4899025" y="2781300"/>
          <p14:tracePt t="33400" x="4930775" y="2781300"/>
          <p14:tracePt t="33417" x="4937125" y="2789238"/>
          <p14:tracePt t="33450" x="4953000" y="2789238"/>
          <p14:tracePt t="33467" x="4960938" y="2789238"/>
          <p14:tracePt t="35352" x="4975225" y="2789238"/>
          <p14:tracePt t="35360" x="4991100" y="2789238"/>
          <p14:tracePt t="35368" x="5021263" y="2789238"/>
          <p14:tracePt t="35383" x="5051425" y="2781300"/>
          <p14:tracePt t="35399" x="5097463" y="2781300"/>
          <p14:tracePt t="35415" x="5219700" y="2781300"/>
          <p14:tracePt t="35432" x="5326063" y="2781300"/>
          <p14:tracePt t="35449" x="5402263" y="2773363"/>
          <p14:tracePt t="35465" x="5426075" y="2765425"/>
          <p14:tracePt t="35482" x="5432425" y="2765425"/>
          <p14:tracePt t="36577" x="5470525" y="2759075"/>
          <p14:tracePt t="36585" x="5502275" y="2751138"/>
          <p14:tracePt t="36597" x="5524500" y="2751138"/>
          <p14:tracePt t="36614" x="5570538" y="2751138"/>
          <p14:tracePt t="36631" x="5592763" y="2751138"/>
          <p14:tracePt t="36647" x="5622925" y="2751138"/>
          <p14:tracePt t="36664" x="5630863" y="2751138"/>
          <p14:tracePt t="36681" x="5646738" y="2751138"/>
          <p14:tracePt t="37161" x="5676900" y="2751138"/>
          <p14:tracePt t="37171" x="5730875" y="2743200"/>
          <p14:tracePt t="37183" x="5807075" y="2735263"/>
          <p14:tracePt t="37197" x="5829300" y="2735263"/>
          <p14:tracePt t="37214" x="5883275" y="2727325"/>
          <p14:tracePt t="37230" x="5965825" y="2727325"/>
          <p14:tracePt t="37247" x="6065838" y="2727325"/>
          <p14:tracePt t="37264" x="6111875" y="2727325"/>
          <p14:tracePt t="37280" x="6149975" y="2727325"/>
          <p14:tracePt t="37297" x="6164263" y="2727325"/>
          <p14:tracePt t="37314" x="6172200" y="2727325"/>
          <p14:tracePt t="37800" x="6210300" y="2727325"/>
          <p14:tracePt t="37807" x="6232525" y="2727325"/>
          <p14:tracePt t="37816" x="6264275" y="2727325"/>
          <p14:tracePt t="37830" x="6294438" y="2727325"/>
          <p14:tracePt t="37847" x="6362700" y="2727325"/>
          <p14:tracePt t="37849" x="6408738" y="2727325"/>
          <p14:tracePt t="37863" x="6492875" y="2727325"/>
          <p14:tracePt t="37880" x="6530975" y="2727325"/>
          <p14:tracePt t="37896" x="6591300" y="2727325"/>
          <p14:tracePt t="37913" x="6613525" y="2727325"/>
          <p14:tracePt t="38616" x="6629400" y="2720975"/>
          <p14:tracePt t="38625" x="6651625" y="2720975"/>
          <p14:tracePt t="38633" x="6689725" y="2720975"/>
          <p14:tracePt t="38646" x="6713538" y="2720975"/>
          <p14:tracePt t="38663" x="6811963" y="2720975"/>
          <p14:tracePt t="38679" x="6950075" y="2720975"/>
          <p14:tracePt t="38696" x="7146925" y="2720975"/>
          <p14:tracePt t="38712" x="7421563" y="2720975"/>
          <p14:tracePt t="38729" x="7597775" y="2705100"/>
          <p14:tracePt t="38746" x="7688263" y="2697163"/>
          <p14:tracePt t="38762" x="7726363" y="2697163"/>
          <p14:tracePt t="38779" x="7726363" y="2682875"/>
          <p14:tracePt t="39567" x="7734300" y="2689225"/>
          <p14:tracePt t="39865" x="7750175" y="2697163"/>
          <p14:tracePt t="39871" x="7756525" y="2697163"/>
          <p14:tracePt t="39880" x="7780338" y="2697163"/>
          <p14:tracePt t="39895" x="7802563" y="2697163"/>
          <p14:tracePt t="39912" x="7832725" y="2697163"/>
          <p14:tracePt t="39928" x="7878763" y="2697163"/>
          <p14:tracePt t="39945" x="7908925" y="2705100"/>
          <p14:tracePt t="39961" x="7954963" y="2705100"/>
          <p14:tracePt t="39978" x="8001000" y="2713038"/>
          <p14:tracePt t="39995" x="8047038" y="2713038"/>
          <p14:tracePt t="40012" x="8061325" y="2713038"/>
          <p14:tracePt t="40096" x="8061325" y="2727325"/>
          <p14:tracePt t="40104" x="8039100" y="2727325"/>
          <p14:tracePt t="40112" x="7985125" y="2727325"/>
          <p14:tracePt t="40128" x="7924800" y="2727325"/>
          <p14:tracePt t="40145" x="7642225" y="2751138"/>
          <p14:tracePt t="40161" x="7353300" y="2751138"/>
          <p14:tracePt t="40178" x="6713538" y="2773363"/>
          <p14:tracePt t="40194" x="5973763" y="2773363"/>
          <p14:tracePt t="40211" x="5364163" y="2879725"/>
          <p14:tracePt t="40228" x="4556125" y="3017838"/>
          <p14:tracePt t="40244" x="3336925" y="3078163"/>
          <p14:tracePt t="40261" x="2498725" y="3140075"/>
          <p14:tracePt t="40278" x="1897063" y="3254375"/>
          <p14:tracePt t="40294" x="1379538" y="3314700"/>
          <p14:tracePt t="40311" x="1158875" y="3352800"/>
          <p14:tracePt t="40328" x="1036638" y="3360738"/>
          <p14:tracePt t="40344" x="854075" y="3368675"/>
          <p14:tracePt t="40361" x="739775" y="3368675"/>
          <p14:tracePt t="40378" x="609600" y="3382963"/>
          <p14:tracePt t="40394" x="541338" y="3398838"/>
          <p14:tracePt t="40411" x="511175" y="3406775"/>
          <p14:tracePt t="40428" x="495300" y="3413125"/>
          <p14:tracePt t="40461" x="487363" y="3413125"/>
          <p14:tracePt t="40561" x="487363" y="3406775"/>
          <p14:tracePt t="40577" x="495300" y="3390900"/>
          <p14:tracePt t="40585" x="511175" y="3382963"/>
          <p14:tracePt t="40594" x="541338" y="3360738"/>
          <p14:tracePt t="40611" x="663575" y="3306763"/>
          <p14:tracePt t="40627" x="800100" y="3238500"/>
          <p14:tracePt t="40644" x="960438" y="3184525"/>
          <p14:tracePt t="40661" x="1165225" y="3132138"/>
          <p14:tracePt t="40677" x="1303338" y="3101975"/>
          <p14:tracePt t="40694" x="1485900" y="3094038"/>
          <p14:tracePt t="40711" x="1630363" y="3094038"/>
          <p14:tracePt t="40727" x="1722438" y="3086100"/>
          <p14:tracePt t="40744" x="1836738" y="3086100"/>
          <p14:tracePt t="40761" x="1866900" y="3086100"/>
          <p14:tracePt t="41305" x="1874838" y="3086100"/>
          <p14:tracePt t="41345" x="1882775" y="3086100"/>
          <p14:tracePt t="41354" x="1889125" y="3086100"/>
          <p14:tracePt t="41361" x="1897063" y="3086100"/>
          <p14:tracePt t="41377" x="1935163" y="3086100"/>
          <p14:tracePt t="41393" x="1989138" y="3086100"/>
          <p14:tracePt t="41410" x="2087563" y="3086100"/>
          <p14:tracePt t="41427" x="2179638" y="3094038"/>
          <p14:tracePt t="41443" x="2286000" y="3116263"/>
          <p14:tracePt t="41460" x="2370138" y="3124200"/>
          <p14:tracePt t="41477" x="2454275" y="3132138"/>
          <p14:tracePt t="41493" x="2506663" y="3132138"/>
          <p14:tracePt t="41510" x="2536825" y="3132138"/>
          <p14:tracePt t="41527" x="2560638" y="3132138"/>
          <p14:tracePt t="41543" x="2568575" y="3132138"/>
          <p14:tracePt t="41744" x="2574925" y="3132138"/>
          <p14:tracePt t="41769" x="2582863" y="3132138"/>
          <p14:tracePt t="41817" x="2590800" y="3132138"/>
          <p14:tracePt t="42216" x="2613025" y="3132138"/>
          <p14:tracePt t="42225" x="2644775" y="3132138"/>
          <p14:tracePt t="42232" x="2674938" y="3132138"/>
          <p14:tracePt t="42243" x="2689225" y="3132138"/>
          <p14:tracePt t="42260" x="2781300" y="3116263"/>
          <p14:tracePt t="42276" x="2903538" y="3116263"/>
          <p14:tracePt t="42293" x="2994025" y="3116263"/>
          <p14:tracePt t="42309" x="3146425" y="3116263"/>
          <p14:tracePt t="42326" x="3268663" y="3116263"/>
          <p14:tracePt t="42343" x="3382963" y="3116263"/>
          <p14:tracePt t="42360" x="3467100" y="3116263"/>
          <p14:tracePt t="42363" x="3482975" y="3116263"/>
          <p14:tracePt t="42376" x="3513138" y="3116263"/>
          <p14:tracePt t="43313" x="3521075" y="3116263"/>
          <p14:tracePt t="43320" x="3527425" y="3116263"/>
          <p14:tracePt t="43329" x="3543300" y="3116263"/>
          <p14:tracePt t="43342" x="3551238" y="3108325"/>
          <p14:tracePt t="43358" x="3565525" y="3101975"/>
          <p14:tracePt t="43375" x="3573463" y="3101975"/>
          <p14:tracePt t="43392" x="3581400" y="3094038"/>
          <p14:tracePt t="43408" x="3603625" y="3094038"/>
          <p14:tracePt t="43425" x="3627438" y="3094038"/>
          <p14:tracePt t="43442" x="3649663" y="3101975"/>
          <p14:tracePt t="43459" x="3665538" y="3108325"/>
          <p14:tracePt t="43475" x="3703638" y="3116263"/>
          <p14:tracePt t="43492" x="3725863" y="3124200"/>
          <p14:tracePt t="43508" x="3733800" y="3132138"/>
          <p14:tracePt t="43525" x="3749675" y="3140075"/>
          <p14:tracePt t="43558" x="3749675" y="3146425"/>
          <p14:tracePt t="43575" x="3756025" y="3154363"/>
          <p14:tracePt t="43592" x="3787775" y="3170238"/>
          <p14:tracePt t="43608" x="3832225" y="3192463"/>
          <p14:tracePt t="43625" x="3848100" y="3200400"/>
          <p14:tracePt t="43658" x="3856038" y="3200400"/>
          <p14:tracePt t="43992" x="3870325" y="3200400"/>
          <p14:tracePt t="44002" x="3902075" y="3208338"/>
          <p14:tracePt t="44010" x="3924300" y="3216275"/>
          <p14:tracePt t="44024" x="3978275" y="3222625"/>
          <p14:tracePt t="44041" x="4030663" y="3222625"/>
          <p14:tracePt t="44058" x="4122738" y="3222625"/>
          <p14:tracePt t="44074" x="4198938" y="3222625"/>
          <p14:tracePt t="44091" x="4289425" y="3222625"/>
          <p14:tracePt t="44108" x="4351338" y="3254375"/>
          <p14:tracePt t="44124" x="4419600" y="3276600"/>
          <p14:tracePt t="44141" x="4479925" y="3276600"/>
          <p14:tracePt t="44158" x="4556125" y="3292475"/>
          <p14:tracePt t="44174" x="4656138" y="3306763"/>
          <p14:tracePt t="44191" x="4746625" y="3306763"/>
          <p14:tracePt t="44208" x="4816475" y="3306763"/>
          <p14:tracePt t="44225" x="4892675" y="3322638"/>
          <p14:tracePt t="44241" x="4991100" y="3336925"/>
          <p14:tracePt t="44258" x="5029200" y="3336925"/>
          <p14:tracePt t="44274" x="5083175" y="3330575"/>
          <p14:tracePt t="44291" x="5151438" y="3322638"/>
          <p14:tracePt t="44308" x="5159375" y="3322638"/>
          <p14:tracePt t="44393" x="5165725" y="3322638"/>
          <p14:tracePt t="44410" x="5165725" y="3314700"/>
          <p14:tracePt t="44569" x="5181600" y="3306763"/>
          <p14:tracePt t="44594" x="5189538" y="3306763"/>
          <p14:tracePt t="44609" x="5197475" y="3298825"/>
          <p14:tracePt t="44617" x="5203825" y="3292475"/>
          <p14:tracePt t="44634" x="5219700" y="3292475"/>
          <p14:tracePt t="44641" x="5219700" y="3284538"/>
          <p14:tracePt t="44657" x="5227638" y="3284538"/>
          <p14:tracePt t="44674" x="5235575" y="3276600"/>
          <p14:tracePt t="44691" x="5249863" y="3276600"/>
          <p14:tracePt t="44708" x="5265738" y="3260725"/>
          <p14:tracePt t="44724" x="5303838" y="3246438"/>
          <p14:tracePt t="44741" x="5341938" y="3238500"/>
          <p14:tracePt t="44757" x="5402263" y="3216275"/>
          <p14:tracePt t="44774" x="5456238" y="3200400"/>
          <p14:tracePt t="44791" x="5502275" y="3192463"/>
          <p14:tracePt t="44807" x="5516563" y="3178175"/>
          <p14:tracePt t="45040" x="5524500" y="3178175"/>
          <p14:tracePt t="45049" x="5532438" y="3178175"/>
          <p14:tracePt t="45137" x="5540375" y="3178175"/>
          <p14:tracePt t="45176" x="5546725" y="3178175"/>
          <p14:tracePt t="45193" x="5562600" y="3178175"/>
          <p14:tracePt t="45202" x="5570538" y="3178175"/>
          <p14:tracePt t="45212" x="5584825" y="3178175"/>
          <p14:tracePt t="45224" x="5608638" y="3178175"/>
          <p14:tracePt t="45240" x="5676900" y="3162300"/>
          <p14:tracePt t="45256" x="5699125" y="3162300"/>
          <p14:tracePt t="45273" x="5783263" y="3162300"/>
          <p14:tracePt t="45290" x="5851525" y="3162300"/>
          <p14:tracePt t="45307" x="5905500" y="3162300"/>
          <p14:tracePt t="45323" x="5981700" y="3162300"/>
          <p14:tracePt t="45340" x="6019800" y="3162300"/>
          <p14:tracePt t="45356" x="6073775" y="3162300"/>
          <p14:tracePt t="45373" x="6111875" y="3162300"/>
          <p14:tracePt t="45390" x="6126163" y="3162300"/>
          <p14:tracePt t="45423" x="6134100" y="3162300"/>
          <p14:tracePt t="45513" x="6142038" y="3154363"/>
          <p14:tracePt t="45520" x="6142038" y="3146425"/>
          <p14:tracePt t="45545" x="6142038" y="3140075"/>
          <p14:tracePt t="45560" x="6149975" y="3124200"/>
          <p14:tracePt t="45576" x="6149975" y="3116263"/>
          <p14:tracePt t="45584" x="6149975" y="3108325"/>
          <p14:tracePt t="45594" x="6149975" y="3101975"/>
          <p14:tracePt t="45607" x="6149975" y="3094038"/>
          <p14:tracePt t="45623" x="6156325" y="3078163"/>
          <p14:tracePt t="45640" x="6164263" y="3063875"/>
          <p14:tracePt t="45657" x="6172200" y="3055938"/>
          <p14:tracePt t="45673" x="6194425" y="3055938"/>
          <p14:tracePt t="45690" x="6226175" y="3055938"/>
          <p14:tracePt t="45706" x="6264275" y="3063875"/>
          <p14:tracePt t="45723" x="6354763" y="3101975"/>
          <p14:tracePt t="45740" x="6408738" y="3116263"/>
          <p14:tracePt t="45756" x="6461125" y="3154363"/>
          <p14:tracePt t="45773" x="6523038" y="3192463"/>
          <p14:tracePt t="45790" x="6530975" y="3192463"/>
          <p14:tracePt t="45806" x="6545263" y="3200400"/>
          <p14:tracePt t="45905" x="6553200" y="3200400"/>
          <p14:tracePt t="45929" x="6569075" y="3192463"/>
          <p14:tracePt t="45945" x="6575425" y="3192463"/>
          <p14:tracePt t="45953" x="6583363" y="3192463"/>
          <p14:tracePt t="45961" x="6607175" y="3192463"/>
          <p14:tracePt t="45976" x="6629400" y="3192463"/>
          <p14:tracePt t="45990" x="6637338" y="3192463"/>
          <p14:tracePt t="46006" x="6651625" y="3184525"/>
          <p14:tracePt t="46023" x="6659563" y="3184525"/>
          <p14:tracePt t="46040" x="6667500" y="3184525"/>
          <p14:tracePt t="46056" x="6675438" y="3184525"/>
          <p14:tracePt t="46161" x="6675438" y="3178175"/>
          <p14:tracePt t="46178" x="6689725" y="3178175"/>
          <p14:tracePt t="46185" x="6697663" y="3170238"/>
          <p14:tracePt t="46193" x="6705600" y="3170238"/>
          <p14:tracePt t="46206" x="6713538" y="3154363"/>
          <p14:tracePt t="46223" x="6759575" y="3146425"/>
          <p14:tracePt t="46240" x="6804025" y="3140075"/>
          <p14:tracePt t="46256" x="6842125" y="3140075"/>
          <p14:tracePt t="46273" x="6858000" y="3140075"/>
          <p14:tracePt t="46289" x="6880225" y="3140075"/>
          <p14:tracePt t="46306" x="6904038" y="3140075"/>
          <p14:tracePt t="46323" x="6911975" y="3140075"/>
          <p14:tracePt t="46339" x="6911975" y="3146425"/>
          <p14:tracePt t="46356" x="6918325" y="3154363"/>
          <p14:tracePt t="46389" x="6926263" y="3154363"/>
          <p14:tracePt t="46406" x="6926263" y="3162300"/>
          <p14:tracePt t="46422" x="6904038" y="3162300"/>
          <p14:tracePt t="46440" x="6880225" y="3170238"/>
          <p14:tracePt t="46456" x="6858000" y="3170238"/>
          <p14:tracePt t="46473" x="6858000" y="3184525"/>
          <p14:tracePt t="46489" x="6850063" y="3184525"/>
          <p14:tracePt t="46538" x="6850063" y="3178175"/>
          <p14:tracePt t="46553" x="6865938" y="3178175"/>
          <p14:tracePt t="46562" x="6873875" y="3178175"/>
          <p14:tracePt t="46572" x="6880225" y="3178175"/>
          <p14:tracePt t="46589" x="6896100" y="3178175"/>
          <p14:tracePt t="46606" x="6904038" y="3178175"/>
          <p14:tracePt t="48514" x="6850063" y="3178175"/>
          <p14:tracePt t="48523" x="6697663" y="3178175"/>
          <p14:tracePt t="48530" x="6553200" y="3178175"/>
          <p14:tracePt t="48537" x="6430963" y="3154363"/>
          <p14:tracePt t="48554" x="6035675" y="3154363"/>
          <p14:tracePt t="48571" x="5722938" y="3154363"/>
          <p14:tracePt t="48587" x="5478463" y="3154363"/>
          <p14:tracePt t="48604" x="4937125" y="3178175"/>
          <p14:tracePt t="48621" x="4168775" y="3184525"/>
          <p14:tracePt t="48637" x="3108325" y="3298825"/>
          <p14:tracePt t="48654" x="2522538" y="3360738"/>
          <p14:tracePt t="48671" x="2209800" y="3382963"/>
          <p14:tracePt t="48687" x="1973263" y="3398838"/>
          <p14:tracePt t="48704" x="1866900" y="3413125"/>
          <p14:tracePt t="48721" x="1806575" y="3421063"/>
          <p14:tracePt t="48737" x="1790700" y="3436938"/>
          <p14:tracePt t="48754" x="1782763" y="3451225"/>
          <p14:tracePt t="48824" x="1782763" y="3459163"/>
          <p14:tracePt t="48858" x="1790700" y="3459163"/>
          <p14:tracePt t="48890" x="1798638" y="3459163"/>
          <p14:tracePt t="48986" x="1774825" y="3459163"/>
          <p14:tracePt t="48994" x="1744663" y="3467100"/>
          <p14:tracePt t="49004" x="1714500" y="3467100"/>
          <p14:tracePt t="49020" x="1654175" y="3467100"/>
          <p14:tracePt t="49037" x="1592263" y="3467100"/>
          <p14:tracePt t="49054" x="1554163" y="3482975"/>
          <p14:tracePt t="49070" x="1516063" y="3489325"/>
          <p14:tracePt t="49087" x="1501775" y="3505200"/>
          <p14:tracePt t="49104" x="1463675" y="3521075"/>
          <p14:tracePt t="49120" x="1463675" y="3527425"/>
          <p14:tracePt t="51411" x="1470025" y="3527425"/>
          <p14:tracePt t="51427" x="1493838" y="3527425"/>
          <p14:tracePt t="51433" x="1524000" y="3527425"/>
          <p14:tracePt t="51441" x="1546225" y="3527425"/>
          <p14:tracePt t="51452" x="1570038" y="3527425"/>
          <p14:tracePt t="51468" x="1638300" y="3527425"/>
          <p14:tracePt t="51485" x="1730375" y="3527425"/>
          <p14:tracePt t="51502" x="1820863" y="3535363"/>
          <p14:tracePt t="51518" x="1897063" y="3551238"/>
          <p14:tracePt t="51535" x="1965325" y="3559175"/>
          <p14:tracePt t="51551" x="2011363" y="3559175"/>
          <p14:tracePt t="51568" x="2057400" y="3565525"/>
          <p14:tracePt t="51585" x="2087563" y="3573463"/>
          <p14:tracePt t="51602" x="2125663" y="3589338"/>
          <p14:tracePt t="51618" x="2149475" y="3597275"/>
          <p14:tracePt t="51634" x="2155825" y="3597275"/>
          <p14:tracePt t="51651" x="2163763" y="3597275"/>
          <p14:tracePt t="51668" x="2171700" y="3603625"/>
          <p14:tracePt t="51685" x="2209800" y="3611563"/>
          <p14:tracePt t="51701" x="2247900" y="3627438"/>
          <p14:tracePt t="51718" x="2339975" y="3641725"/>
          <p14:tracePt t="51735" x="2378075" y="3641725"/>
          <p14:tracePt t="51751" x="2416175" y="3657600"/>
          <p14:tracePt t="51768" x="2430463" y="3657600"/>
          <p14:tracePt t="51784" x="2438400" y="3665538"/>
          <p14:tracePt t="52250" x="2446338" y="3665538"/>
          <p14:tracePt t="52257" x="2460625" y="3665538"/>
          <p14:tracePt t="52267" x="2468563" y="3665538"/>
          <p14:tracePt t="52284" x="2514600" y="3665538"/>
          <p14:tracePt t="52301" x="2544763" y="3657600"/>
          <p14:tracePt t="52318" x="2590800" y="3657600"/>
          <p14:tracePt t="52334" x="2682875" y="3657600"/>
          <p14:tracePt t="52338" x="2743200" y="3657600"/>
          <p14:tracePt t="52351" x="2781300" y="3657600"/>
          <p14:tracePt t="52367" x="2865438" y="3657600"/>
          <p14:tracePt t="52384" x="2911475" y="3657600"/>
          <p14:tracePt t="52401" x="2955925" y="3657600"/>
          <p14:tracePt t="52417" x="2963863" y="3649663"/>
          <p14:tracePt t="52434" x="2971800" y="3649663"/>
          <p14:tracePt t="52794" x="2979738" y="3641725"/>
          <p14:tracePt t="52803" x="3001963" y="3635375"/>
          <p14:tracePt t="52811" x="3009900" y="3635375"/>
          <p14:tracePt t="52818" x="3017838" y="3635375"/>
          <p14:tracePt t="52834" x="3048000" y="3627438"/>
          <p14:tracePt t="52850" x="3063875" y="3627438"/>
          <p14:tracePt t="52867" x="3078163" y="3627438"/>
          <p14:tracePt t="52889" x="3086100" y="3627438"/>
          <p14:tracePt t="53058" x="3094038" y="3627438"/>
          <p14:tracePt t="53066" x="3116263" y="3611563"/>
          <p14:tracePt t="53083" x="3140075" y="3611563"/>
          <p14:tracePt t="53090" x="3154363" y="3603625"/>
          <p14:tracePt t="53100" x="3178175" y="3603625"/>
          <p14:tracePt t="53117" x="3216275" y="3603625"/>
          <p14:tracePt t="53133" x="3246438" y="3603625"/>
          <p14:tracePt t="53150" x="3306763" y="3597275"/>
          <p14:tracePt t="53167" x="3336925" y="3597275"/>
          <p14:tracePt t="53183" x="3352800" y="3597275"/>
          <p14:tracePt t="53200" x="3368675" y="3597275"/>
          <p14:tracePt t="53611" x="3375025" y="3597275"/>
          <p14:tracePt t="53618" x="3390900" y="3589338"/>
          <p14:tracePt t="53633" x="3413125" y="3581400"/>
          <p14:tracePt t="53650" x="3444875" y="3581400"/>
          <p14:tracePt t="53666" x="3467100" y="3581400"/>
          <p14:tracePt t="53683" x="3581400" y="3597275"/>
          <p14:tracePt t="53700" x="3665538" y="3603625"/>
          <p14:tracePt t="53716" x="3848100" y="3635375"/>
          <p14:tracePt t="53733" x="4046538" y="3679825"/>
          <p14:tracePt t="53749" x="4206875" y="3703638"/>
          <p14:tracePt t="53766" x="4297363" y="3725863"/>
          <p14:tracePt t="53783" x="4359275" y="3725863"/>
          <p14:tracePt t="54043" x="4351338" y="3711575"/>
          <p14:tracePt t="54052" x="4343400" y="3703638"/>
          <p14:tracePt t="54059" x="4335463" y="3695700"/>
          <p14:tracePt t="54067" x="4327525" y="3687763"/>
          <p14:tracePt t="54083" x="4313238" y="3673475"/>
          <p14:tracePt t="54116" x="4313238" y="3665538"/>
          <p14:tracePt t="54138" x="4313238" y="3649663"/>
          <p14:tracePt t="54153" x="4313238" y="3641725"/>
          <p14:tracePt t="54171" x="4321175" y="3641725"/>
          <p14:tracePt t="54183" x="4327525" y="3635375"/>
          <p14:tracePt t="54199" x="4351338" y="3627438"/>
          <p14:tracePt t="54216" x="4411663" y="3619500"/>
          <p14:tracePt t="54233" x="4457700" y="3619500"/>
          <p14:tracePt t="54250" x="4518025" y="3619500"/>
          <p14:tracePt t="54266" x="4587875" y="3603625"/>
          <p14:tracePt t="54282" x="4610100" y="3603625"/>
          <p14:tracePt t="54341" x="4594225" y="3603625"/>
          <p14:tracePt t="54349" x="4579938" y="3603625"/>
          <p14:tracePt t="54356" x="4572000" y="3603625"/>
          <p14:tracePt t="54366" x="4564063" y="3603625"/>
          <p14:tracePt t="54382" x="4556125" y="3603625"/>
          <p14:tracePt t="54458" x="4564063" y="3603625"/>
          <p14:tracePt t="54467" x="4594225" y="3597275"/>
          <p14:tracePt t="54475" x="4618038" y="3589338"/>
          <p14:tracePt t="54483" x="4625975" y="3581400"/>
          <p14:tracePt t="54499" x="4708525" y="3581400"/>
          <p14:tracePt t="54516" x="4822825" y="3581400"/>
          <p14:tracePt t="54532" x="4975225" y="3597275"/>
          <p14:tracePt t="54549" x="5113338" y="3619500"/>
          <p14:tracePt t="54566" x="5211763" y="3635375"/>
          <p14:tracePt t="54582" x="5257800" y="3635375"/>
          <p14:tracePt t="54599" x="5265738" y="3635375"/>
          <p14:tracePt t="54616" x="5273675" y="3635375"/>
          <p14:tracePt t="55034" x="5280025" y="3619500"/>
          <p14:tracePt t="55057" x="5287963" y="3619500"/>
          <p14:tracePt t="55068" x="5287963" y="3611563"/>
          <p14:tracePt t="55074" x="5303838" y="3611563"/>
          <p14:tracePt t="55098" x="5311775" y="3611563"/>
          <p14:tracePt t="56379" x="5318125" y="3611563"/>
          <p14:tracePt t="56386" x="5326063" y="3611563"/>
          <p14:tracePt t="56397" x="5349875" y="3611563"/>
          <p14:tracePt t="56414" x="5380038" y="3611563"/>
          <p14:tracePt t="56431" x="5402263" y="3619500"/>
          <p14:tracePt t="56447" x="5418138" y="3619500"/>
          <p14:tracePt t="56464" x="5426075" y="3627438"/>
          <p14:tracePt t="56481" x="5432425" y="3627438"/>
          <p14:tracePt t="56497" x="5464175" y="3627438"/>
          <p14:tracePt t="56514" x="5494338" y="3627438"/>
          <p14:tracePt t="56531" x="5516563" y="3597275"/>
          <p14:tracePt t="56548" x="5516563" y="3581400"/>
          <p14:tracePt t="56770" x="5508625" y="3581400"/>
          <p14:tracePt t="56819" x="5508625" y="3589338"/>
          <p14:tracePt t="56827" x="5508625" y="3597275"/>
          <p14:tracePt t="56835" x="5508625" y="3603625"/>
          <p14:tracePt t="56847" x="5508625" y="3611563"/>
          <p14:tracePt t="56864" x="5524500" y="3627438"/>
          <p14:tracePt t="56866" x="5532438" y="3627438"/>
          <p14:tracePt t="56880" x="5546725" y="3627438"/>
          <p14:tracePt t="56897" x="5554663" y="3627438"/>
          <p14:tracePt t="56914" x="5592763" y="3627438"/>
          <p14:tracePt t="56930" x="5654675" y="3649663"/>
          <p14:tracePt t="56947" x="5707063" y="3657600"/>
          <p14:tracePt t="56964" x="5753100" y="3657600"/>
          <p14:tracePt t="56980" x="5799138" y="3657600"/>
          <p14:tracePt t="56997" x="5829300" y="3657600"/>
          <p14:tracePt t="57014" x="5851525" y="3657600"/>
          <p14:tracePt t="57030" x="5867400" y="3657600"/>
          <p14:tracePt t="57047" x="5875338" y="3657600"/>
          <p14:tracePt t="57064" x="5897563" y="3657600"/>
          <p14:tracePt t="57080" x="5921375" y="3657600"/>
          <p14:tracePt t="57097" x="5943600" y="3657600"/>
          <p14:tracePt t="57113" x="5965825" y="3657600"/>
          <p14:tracePt t="57130" x="5973763" y="3657600"/>
          <p14:tracePt t="57979" x="5981700" y="3657600"/>
          <p14:tracePt t="57987" x="6019800" y="3657600"/>
          <p14:tracePt t="57996" x="6057900" y="3657600"/>
          <p14:tracePt t="58013" x="6088063" y="3657600"/>
          <p14:tracePt t="58029" x="6134100" y="3657600"/>
          <p14:tracePt t="58046" x="6180138" y="3657600"/>
          <p14:tracePt t="58063" x="6240463" y="3657600"/>
          <p14:tracePt t="58079" x="6294438" y="3641725"/>
          <p14:tracePt t="58096" x="6354763" y="3641725"/>
          <p14:tracePt t="58112" x="6408738" y="3641725"/>
          <p14:tracePt t="58130" x="6461125" y="3641725"/>
          <p14:tracePt t="58146" x="6492875" y="3641725"/>
          <p14:tracePt t="58162" x="6507163" y="3641725"/>
          <p14:tracePt t="58179" x="6515100" y="3641725"/>
          <p14:tracePt t="58218" x="6523038" y="3641725"/>
          <p14:tracePt t="58322" x="6530975" y="3641725"/>
          <p14:tracePt t="58370" x="6537325" y="3641725"/>
          <p14:tracePt t="58379" x="6537325" y="3635375"/>
          <p14:tracePt t="58386" x="6545263" y="3635375"/>
          <p14:tracePt t="58466" x="6545263" y="3627438"/>
          <p14:tracePt t="58475" x="6545263" y="3619500"/>
          <p14:tracePt t="58482" x="6523038" y="3611563"/>
          <p14:tracePt t="58495" x="6499225" y="3603625"/>
          <p14:tracePt t="58512" x="6477000" y="3597275"/>
          <p14:tracePt t="58529" x="6461125" y="3581400"/>
          <p14:tracePt t="58618" x="6461125" y="3573463"/>
          <p14:tracePt t="58642" x="6477000" y="3573463"/>
          <p14:tracePt t="58651" x="6484938" y="3573463"/>
          <p14:tracePt t="58662" x="6499225" y="3573463"/>
          <p14:tracePt t="58679" x="6537325" y="3573463"/>
          <p14:tracePt t="58695" x="6569075" y="3573463"/>
          <p14:tracePt t="58712" x="6583363" y="3573463"/>
          <p14:tracePt t="58826" x="6591300" y="3573463"/>
          <p14:tracePt t="58842" x="6607175" y="3573463"/>
          <p14:tracePt t="58858" x="6621463" y="3573463"/>
          <p14:tracePt t="58868" x="6645275" y="3573463"/>
          <p14:tracePt t="58879" x="6683375" y="3573463"/>
          <p14:tracePt t="58895" x="6751638" y="3581400"/>
          <p14:tracePt t="58912" x="6873875" y="3589338"/>
          <p14:tracePt t="58929" x="7010400" y="3627438"/>
          <p14:tracePt t="58945" x="7154863" y="3649663"/>
          <p14:tracePt t="58962" x="7239000" y="3657600"/>
          <p14:tracePt t="58978" x="7331075" y="3665538"/>
          <p14:tracePt t="58995" x="7375525" y="3665538"/>
          <p14:tracePt t="59012" x="7429500" y="3665538"/>
          <p14:tracePt t="59029" x="7475538" y="3665538"/>
          <p14:tracePt t="59045" x="7505700" y="3665538"/>
          <p14:tracePt t="59062" x="7521575" y="3665538"/>
          <p14:tracePt t="59095" x="7535863" y="3665538"/>
          <p14:tracePt t="59139" x="7543800" y="3665538"/>
          <p14:tracePt t="59172" x="7551738" y="3657600"/>
          <p14:tracePt t="59179" x="7559675" y="3657600"/>
          <p14:tracePt t="59186" x="7566025" y="3657600"/>
          <p14:tracePt t="59395" x="7573963" y="3649663"/>
          <p14:tracePt t="59402" x="7581900" y="3649663"/>
          <p14:tracePt t="59411" x="7589838" y="3641725"/>
          <p14:tracePt t="59428" x="7597775" y="3641725"/>
          <p14:tracePt t="59445" x="7604125" y="3641725"/>
          <p14:tracePt t="59652" x="7612063" y="3641725"/>
          <p14:tracePt t="59659" x="7620000" y="3641725"/>
          <p14:tracePt t="59675" x="7627938" y="3641725"/>
          <p14:tracePt t="59682" x="7627938" y="3635375"/>
          <p14:tracePt t="59695" x="7642225" y="3635375"/>
          <p14:tracePt t="59711" x="7658100" y="3635375"/>
          <p14:tracePt t="59728" x="7688263" y="3635375"/>
          <p14:tracePt t="59744" x="7742238" y="3635375"/>
          <p14:tracePt t="59761" x="7802563" y="3635375"/>
          <p14:tracePt t="59778" x="7894638" y="3635375"/>
          <p14:tracePt t="59794" x="7985125" y="3635375"/>
          <p14:tracePt t="59811" x="8054975" y="3619500"/>
          <p14:tracePt t="59828" x="8093075" y="3619500"/>
          <p14:tracePt t="59845" x="8131175" y="3619500"/>
          <p14:tracePt t="59861" x="8145463" y="3619500"/>
          <p14:tracePt t="59878" x="8161338" y="3619500"/>
          <p14:tracePt t="59894" x="8169275" y="3619500"/>
          <p14:tracePt t="59911" x="8175625" y="3619500"/>
          <p14:tracePt t="61172" x="8123238" y="3619500"/>
          <p14:tracePt t="61180" x="8039100" y="3619500"/>
          <p14:tracePt t="61193" x="7978775" y="3627438"/>
          <p14:tracePt t="61210" x="7802563" y="3641725"/>
          <p14:tracePt t="61227" x="7718425" y="3657600"/>
          <p14:tracePt t="61243" x="7246938" y="3673475"/>
          <p14:tracePt t="61260" x="6727825" y="3687763"/>
          <p14:tracePt t="61276" x="6027738" y="3687763"/>
          <p14:tracePt t="61293" x="5311775" y="3771900"/>
          <p14:tracePt t="61310" x="4792663" y="3825875"/>
          <p14:tracePt t="61326" x="4289425" y="3856038"/>
          <p14:tracePt t="61343" x="3649663" y="3848100"/>
          <p14:tracePt t="61360" x="2979738" y="3802063"/>
          <p14:tracePt t="61364" x="2682875" y="3787775"/>
          <p14:tracePt t="61377" x="2400300" y="3749675"/>
          <p14:tracePt t="61393" x="2027238" y="3749675"/>
          <p14:tracePt t="61410" x="1790700" y="3741738"/>
          <p14:tracePt t="61426" x="1546225" y="3741738"/>
          <p14:tracePt t="61443" x="1425575" y="3741738"/>
          <p14:tracePt t="61460" x="1265238" y="3749675"/>
          <p14:tracePt t="61476" x="1158875" y="3771900"/>
          <p14:tracePt t="61493" x="1074738" y="3810000"/>
          <p14:tracePt t="61510" x="998538" y="3832225"/>
          <p14:tracePt t="61526" x="960438" y="3863975"/>
          <p14:tracePt t="61543" x="930275" y="3878263"/>
          <p14:tracePt t="61560" x="876300" y="3908425"/>
          <p14:tracePt t="61576" x="777875" y="3946525"/>
          <p14:tracePt t="61593" x="669925" y="3978275"/>
          <p14:tracePt t="61610" x="593725" y="4022725"/>
          <p14:tracePt t="61627" x="503238" y="4060825"/>
          <p14:tracePt t="61643" x="419100" y="4098925"/>
          <p14:tracePt t="61659" x="411163" y="4106863"/>
          <p14:tracePt t="61676" x="403225" y="4122738"/>
          <p14:tracePt t="61693" x="403225" y="4130675"/>
          <p14:tracePt t="61710" x="403225" y="4137025"/>
          <p14:tracePt t="61726" x="457200" y="4152900"/>
          <p14:tracePt t="61743" x="601663" y="4168775"/>
          <p14:tracePt t="61759" x="769938" y="4183063"/>
          <p14:tracePt t="61776" x="930275" y="4198938"/>
          <p14:tracePt t="61793" x="1104900" y="4221163"/>
          <p14:tracePt t="61809" x="1265238" y="4221163"/>
          <p14:tracePt t="61826" x="1463675" y="4221163"/>
          <p14:tracePt t="61843" x="1608138" y="4191000"/>
          <p14:tracePt t="61859" x="1714500" y="4191000"/>
          <p14:tracePt t="61876" x="1768475" y="4191000"/>
          <p14:tracePt t="61893" x="1790700" y="4183063"/>
          <p14:tracePt t="62140" x="1790700" y="4175125"/>
          <p14:tracePt t="62148" x="1790700" y="4168775"/>
          <p14:tracePt t="62159" x="1790700" y="4152900"/>
          <p14:tracePt t="62176" x="1790700" y="4144963"/>
          <p14:tracePt t="62192" x="1790700" y="4137025"/>
          <p14:tracePt t="62209" x="1790700" y="4130675"/>
          <p14:tracePt t="62252" x="1798638" y="4130675"/>
          <p14:tracePt t="62268" x="1798638" y="4122738"/>
          <p14:tracePt t="62372" x="1806575" y="4122738"/>
          <p14:tracePt t="62395" x="1812925" y="4122738"/>
          <p14:tracePt t="62403" x="1820863" y="4122738"/>
          <p14:tracePt t="62411" x="1828800" y="4122738"/>
          <p14:tracePt t="62426" x="1851025" y="4114800"/>
          <p14:tracePt t="62442" x="1920875" y="4106863"/>
          <p14:tracePt t="62459" x="2003425" y="4092575"/>
          <p14:tracePt t="62475" x="2111375" y="4068763"/>
          <p14:tracePt t="62492" x="2255838" y="4030663"/>
          <p14:tracePt t="62509" x="2378075" y="4016375"/>
          <p14:tracePt t="62525" x="2544763" y="3978275"/>
          <p14:tracePt t="62542" x="2674938" y="3962400"/>
          <p14:tracePt t="62559" x="2727325" y="3962400"/>
          <p14:tracePt t="62575" x="2759075" y="3962400"/>
          <p14:tracePt t="62592" x="2765425" y="3962400"/>
          <p14:tracePt t="63020" x="2765425" y="3970338"/>
          <p14:tracePt t="63051" x="2765425" y="3978275"/>
          <p14:tracePt t="63187" x="2773363" y="3978275"/>
          <p14:tracePt t="63196" x="2789238" y="3978275"/>
          <p14:tracePt t="63208" x="2819400" y="3984625"/>
          <p14:tracePt t="63225" x="2865438" y="3992563"/>
          <p14:tracePt t="63242" x="2903538" y="4000500"/>
          <p14:tracePt t="63258" x="2925763" y="4000500"/>
          <p14:tracePt t="63275" x="2955925" y="4016375"/>
          <p14:tracePt t="63291" x="2987675" y="4022725"/>
          <p14:tracePt t="63308" x="3017838" y="4030663"/>
          <p14:tracePt t="63325" x="3032125" y="4030663"/>
          <p14:tracePt t="63341" x="3048000" y="4038600"/>
          <p14:tracePt t="63358" x="3063875" y="4038600"/>
          <p14:tracePt t="63596" x="3070225" y="4038600"/>
          <p14:tracePt t="63604" x="3116263" y="4038600"/>
          <p14:tracePt t="63620" x="3124200" y="4038600"/>
          <p14:tracePt t="63627" x="3146425" y="4030663"/>
          <p14:tracePt t="63641" x="3154363" y="4030663"/>
          <p14:tracePt t="63658" x="3184525" y="4022725"/>
          <p14:tracePt t="63674" x="3200400" y="4016375"/>
          <p14:tracePt t="63691" x="3230563" y="4016375"/>
          <p14:tracePt t="63708" x="3254375" y="4016375"/>
          <p14:tracePt t="63724" x="3268663" y="4016375"/>
          <p14:tracePt t="63741" x="3276600" y="4016375"/>
          <p14:tracePt t="64043" x="3298825" y="4016375"/>
          <p14:tracePt t="64051" x="3314700" y="4016375"/>
          <p14:tracePt t="64060" x="3330575" y="4016375"/>
          <p14:tracePt t="64074" x="3352800" y="4016375"/>
          <p14:tracePt t="64091" x="3436938" y="4016375"/>
          <p14:tracePt t="64107" x="3581400" y="4030663"/>
          <p14:tracePt t="64124" x="3741738" y="4038600"/>
          <p14:tracePt t="64141" x="3870325" y="4046538"/>
          <p14:tracePt t="64157" x="4030663" y="4054475"/>
          <p14:tracePt t="64174" x="4130675" y="4054475"/>
          <p14:tracePt t="64191" x="4198938" y="4054475"/>
          <p14:tracePt t="64207" x="4244975" y="4054475"/>
          <p14:tracePt t="64224" x="4275138" y="4054475"/>
          <p14:tracePt t="64241" x="4289425" y="4054475"/>
          <p14:tracePt t="64257" x="4297363" y="4054475"/>
          <p14:tracePt t="64274" x="4305300" y="4054475"/>
          <p14:tracePt t="64356" x="4313238" y="4054475"/>
          <p14:tracePt t="64372" x="4321175" y="4054475"/>
          <p14:tracePt t="64379" x="4327525" y="4054475"/>
          <p14:tracePt t="64390" x="4335463" y="4054475"/>
          <p14:tracePt t="64407" x="4389438" y="4046538"/>
          <p14:tracePt t="64424" x="4419600" y="4046538"/>
          <p14:tracePt t="64440" x="4465638" y="4046538"/>
          <p14:tracePt t="64457" x="4541838" y="4038600"/>
          <p14:tracePt t="64474" x="4656138" y="4038600"/>
          <p14:tracePt t="64490" x="4740275" y="4038600"/>
          <p14:tracePt t="64507" x="4854575" y="4038600"/>
          <p14:tracePt t="64524" x="4884738" y="4030663"/>
          <p14:tracePt t="64540" x="4899025" y="4030663"/>
          <p14:tracePt t="64574" x="4906963" y="4030663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sz="3600" dirty="0" smtClean="0">
                <a:solidFill>
                  <a:srgbClr val="3333FF"/>
                </a:solidFill>
              </a:rPr>
              <a:t>DB  </a:t>
            </a:r>
            <a:r>
              <a:rPr lang="zh-CN" altLang="en-US" sz="3600" dirty="0" smtClean="0">
                <a:solidFill>
                  <a:srgbClr val="3333FF"/>
                </a:solidFill>
              </a:rPr>
              <a:t>定义字节命令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CN" sz="1200" b="1" dirty="0" smtClean="0"/>
          </a:p>
          <a:p>
            <a:pPr marL="0" indent="0"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>
                <a:solidFill>
                  <a:srgbClr val="0070C0"/>
                </a:solidFill>
              </a:rPr>
              <a:t>例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3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：</a:t>
            </a:r>
            <a:endParaRPr lang="en-US" altLang="zh-CN" sz="2400" b="1" dirty="0" smtClean="0">
              <a:solidFill>
                <a:srgbClr val="0070C0"/>
              </a:solidFill>
            </a:endParaRPr>
          </a:p>
          <a:p>
            <a:pPr marL="0" indent="0"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              ORG    2000H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            </a:t>
            </a:r>
            <a:r>
              <a:rPr lang="en-US" altLang="zh-CN" sz="2400" b="1" dirty="0"/>
              <a:t> </a:t>
            </a:r>
            <a:r>
              <a:rPr lang="en-US" altLang="zh-CN" sz="2400" b="1" dirty="0" smtClean="0"/>
              <a:t>  DB      0A3H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LIST</a:t>
            </a:r>
            <a:r>
              <a:rPr lang="zh-CN" altLang="en-US" sz="2400" b="1" dirty="0" smtClean="0"/>
              <a:t>：     </a:t>
            </a:r>
            <a:r>
              <a:rPr lang="en-US" altLang="zh-CN" sz="2400" b="1" dirty="0" smtClean="0"/>
              <a:t>DB     26H</a:t>
            </a:r>
            <a:r>
              <a:rPr lang="zh-CN" altLang="en-US" sz="2400" b="1" dirty="0" smtClean="0"/>
              <a:t>，</a:t>
            </a:r>
            <a:r>
              <a:rPr lang="en-US" altLang="zh-CN" sz="2400" b="1" dirty="0" smtClean="0"/>
              <a:t>03H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 STR</a:t>
            </a:r>
            <a:r>
              <a:rPr lang="zh-CN" altLang="en-US" sz="2400" b="1" dirty="0" smtClean="0"/>
              <a:t>：     </a:t>
            </a:r>
            <a:r>
              <a:rPr lang="en-US" altLang="zh-CN" sz="2400" b="1" dirty="0" smtClean="0"/>
              <a:t>DB     ‘ABC’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                 ┇</a:t>
            </a:r>
          </a:p>
        </p:txBody>
      </p:sp>
      <p:pic>
        <p:nvPicPr>
          <p:cNvPr id="19460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5508625" y="2349500"/>
            <a:ext cx="3311525" cy="4535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2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+mn-lt"/>
                <a:ea typeface="+mn-ea"/>
              </a:defRPr>
            </a:lvl3pPr>
            <a:lvl4pPr marL="1693863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93913" indent="-39846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511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30083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655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9227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经汇编后，有：</a:t>
            </a:r>
            <a:endParaRPr lang="en-US" altLang="zh-CN" sz="2400" b="1" kern="0" dirty="0" smtClean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2000H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=A3H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2001H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=26H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2002H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=03H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2003H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=41H</a:t>
            </a:r>
            <a:endParaRPr lang="zh-CN" altLang="en-US" sz="2400" b="1" kern="0" dirty="0" smtClean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2004H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=42H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2005H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=43H</a:t>
            </a:r>
            <a:endParaRPr lang="en-US" altLang="zh-CN" sz="2400" b="1" kern="0" dirty="0">
              <a:solidFill>
                <a:srgbClr val="0070C0"/>
              </a:solidFill>
            </a:endParaRPr>
          </a:p>
        </p:txBody>
      </p:sp>
      <p:sp>
        <p:nvSpPr>
          <p:cNvPr id="19462" name="矩形 1"/>
          <p:cNvSpPr>
            <a:spLocks noChangeArrowheads="1"/>
          </p:cNvSpPr>
          <p:nvPr/>
        </p:nvSpPr>
        <p:spPr bwMode="auto">
          <a:xfrm>
            <a:off x="523875" y="5373688"/>
            <a:ext cx="73342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400" b="1">
                <a:solidFill>
                  <a:srgbClr val="C00000"/>
                </a:solidFill>
              </a:rPr>
              <a:t>41H</a:t>
            </a:r>
            <a:r>
              <a:rPr lang="zh-CN" altLang="en-US" sz="2400" b="1">
                <a:solidFill>
                  <a:srgbClr val="C00000"/>
                </a:solidFill>
              </a:rPr>
              <a:t>，</a:t>
            </a:r>
            <a:r>
              <a:rPr lang="en-US" altLang="zh-CN" sz="2400" b="1">
                <a:solidFill>
                  <a:srgbClr val="C00000"/>
                </a:solidFill>
              </a:rPr>
              <a:t>42H</a:t>
            </a:r>
            <a:r>
              <a:rPr lang="zh-CN" altLang="en-US" sz="2400" b="1">
                <a:solidFill>
                  <a:srgbClr val="C00000"/>
                </a:solidFill>
              </a:rPr>
              <a:t>，</a:t>
            </a:r>
            <a:r>
              <a:rPr lang="en-US" altLang="zh-CN" sz="2400" b="1">
                <a:solidFill>
                  <a:srgbClr val="C00000"/>
                </a:solidFill>
              </a:rPr>
              <a:t>43H</a:t>
            </a:r>
            <a:r>
              <a:rPr lang="zh-CN" altLang="en-US" sz="2400" b="1">
                <a:solidFill>
                  <a:srgbClr val="C00000"/>
                </a:solidFill>
              </a:rPr>
              <a:t>分别为</a:t>
            </a:r>
            <a:r>
              <a:rPr lang="en-US" altLang="zh-CN" sz="2400" b="1">
                <a:solidFill>
                  <a:srgbClr val="C00000"/>
                </a:solidFill>
              </a:rPr>
              <a:t>A</a:t>
            </a:r>
            <a:r>
              <a:rPr lang="zh-CN" altLang="en-US" sz="2400" b="1">
                <a:solidFill>
                  <a:srgbClr val="C00000"/>
                </a:solidFill>
              </a:rPr>
              <a:t>，</a:t>
            </a:r>
            <a:r>
              <a:rPr lang="en-US" altLang="zh-CN" sz="2400" b="1">
                <a:solidFill>
                  <a:srgbClr val="C00000"/>
                </a:solidFill>
              </a:rPr>
              <a:t>B</a:t>
            </a:r>
            <a:r>
              <a:rPr lang="zh-CN" altLang="en-US" sz="2400" b="1">
                <a:solidFill>
                  <a:srgbClr val="C00000"/>
                </a:solidFill>
              </a:rPr>
              <a:t>，</a:t>
            </a:r>
            <a:r>
              <a:rPr lang="en-US" altLang="zh-CN" sz="2400" b="1">
                <a:solidFill>
                  <a:srgbClr val="C00000"/>
                </a:solidFill>
              </a:rPr>
              <a:t>C</a:t>
            </a:r>
            <a:r>
              <a:rPr lang="zh-CN" altLang="en-US" sz="2400" b="1">
                <a:solidFill>
                  <a:srgbClr val="C00000"/>
                </a:solidFill>
              </a:rPr>
              <a:t>的</a:t>
            </a:r>
            <a:r>
              <a:rPr lang="en-US" altLang="zh-CN" sz="2400" b="1">
                <a:solidFill>
                  <a:srgbClr val="C00000"/>
                </a:solidFill>
              </a:rPr>
              <a:t>ASCII</a:t>
            </a:r>
            <a:r>
              <a:rPr lang="zh-CN" altLang="en-US" sz="2400" b="1">
                <a:solidFill>
                  <a:srgbClr val="C00000"/>
                </a:solidFill>
              </a:rPr>
              <a:t>码</a:t>
            </a:r>
            <a:endParaRPr lang="zh-CN" altLang="en-US" sz="2400">
              <a:solidFill>
                <a:srgbClr val="C00000"/>
              </a:solidFill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8018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1" x="4656138" y="3787775"/>
          <p14:tracePt t="186" x="4664075" y="3787775"/>
          <p14:tracePt t="203" x="4670425" y="3802063"/>
          <p14:tracePt t="210" x="4686300" y="3817938"/>
          <p14:tracePt t="221" x="4694238" y="3825875"/>
          <p14:tracePt t="234" x="4702175" y="3840163"/>
          <p14:tracePt t="394" x="4686300" y="3840163"/>
          <p14:tracePt t="402" x="4686300" y="3817938"/>
          <p14:tracePt t="410" x="4670425" y="3779838"/>
          <p14:tracePt t="419" x="4656138" y="3749675"/>
          <p14:tracePt t="434" x="4610100" y="3665538"/>
          <p14:tracePt t="450" x="4487863" y="3459163"/>
          <p14:tracePt t="467" x="4359275" y="3284538"/>
          <p14:tracePt t="484" x="4198938" y="3101975"/>
          <p14:tracePt t="500" x="4098925" y="2963863"/>
          <p14:tracePt t="517" x="4068763" y="2903538"/>
          <p14:tracePt t="534" x="4046538" y="2841625"/>
          <p14:tracePt t="550" x="4022725" y="2789238"/>
          <p14:tracePt t="553" x="4000500" y="2759075"/>
          <p14:tracePt t="567" x="3954463" y="2727325"/>
          <p14:tracePt t="584" x="3848100" y="2667000"/>
          <p14:tracePt t="600" x="3695700" y="2582863"/>
          <p14:tracePt t="617" x="3565525" y="2492375"/>
          <p14:tracePt t="633" x="3382963" y="2392363"/>
          <p14:tracePt t="650" x="3292475" y="2308225"/>
          <p14:tracePt t="667" x="3208338" y="2217738"/>
          <p14:tracePt t="683" x="3178175" y="2171700"/>
          <p14:tracePt t="700" x="3146425" y="2117725"/>
          <p14:tracePt t="717" x="3124200" y="2087563"/>
          <p14:tracePt t="734" x="3101975" y="2057400"/>
          <p14:tracePt t="750" x="3086100" y="2035175"/>
          <p14:tracePt t="767" x="3070225" y="2027238"/>
          <p14:tracePt t="783" x="3055938" y="2019300"/>
          <p14:tracePt t="1346" x="3048000" y="2019300"/>
          <p14:tracePt t="5226" x="3040063" y="2027238"/>
          <p14:tracePt t="5299" x="3032125" y="2027238"/>
          <p14:tracePt t="5323" x="3025775" y="2027238"/>
          <p14:tracePt t="5331" x="3025775" y="2035175"/>
          <p14:tracePt t="5348" x="3025775" y="2049463"/>
          <p14:tracePt t="5355" x="3017838" y="2049463"/>
          <p14:tracePt t="5364" x="3009900" y="2057400"/>
          <p14:tracePt t="5379" x="3001963" y="2073275"/>
          <p14:tracePt t="5396" x="2979738" y="2087563"/>
          <p14:tracePt t="5413" x="2963863" y="2111375"/>
          <p14:tracePt t="5429" x="2949575" y="2133600"/>
          <p14:tracePt t="5446" x="2941638" y="2149475"/>
          <p14:tracePt t="5463" x="2933700" y="2171700"/>
          <p14:tracePt t="5479" x="2917825" y="2179638"/>
          <p14:tracePt t="5496" x="2911475" y="2187575"/>
          <p14:tracePt t="5513" x="2903538" y="2193925"/>
          <p14:tracePt t="5529" x="2895600" y="2201863"/>
          <p14:tracePt t="5546" x="2873375" y="2209800"/>
          <p14:tracePt t="5563" x="2857500" y="2217738"/>
          <p14:tracePt t="5579" x="2835275" y="2217738"/>
          <p14:tracePt t="5596" x="2811463" y="2217738"/>
          <p14:tracePt t="5613" x="2789238" y="2225675"/>
          <p14:tracePt t="5629" x="2759075" y="2232025"/>
          <p14:tracePt t="5646" x="2735263" y="2232025"/>
          <p14:tracePt t="5663" x="2689225" y="2232025"/>
          <p14:tracePt t="5679" x="2644775" y="2232025"/>
          <p14:tracePt t="5696" x="2606675" y="2232025"/>
          <p14:tracePt t="5713" x="2568575" y="2232025"/>
          <p14:tracePt t="5729" x="2560638" y="2232025"/>
          <p14:tracePt t="5746" x="2552700" y="2232025"/>
          <p14:tracePt t="5763" x="2536825" y="2232025"/>
          <p14:tracePt t="5779" x="2506663" y="2232025"/>
          <p14:tracePt t="5796" x="2492375" y="2232025"/>
          <p14:tracePt t="5812" x="2476500" y="2232025"/>
          <p14:tracePt t="5829" x="2468563" y="2232025"/>
          <p14:tracePt t="5970" x="2460625" y="2232025"/>
          <p14:tracePt t="5987" x="2446338" y="2232025"/>
          <p14:tracePt t="6002" x="2430463" y="2225675"/>
          <p14:tracePt t="6010" x="2422525" y="2225675"/>
          <p14:tracePt t="6035" x="2408238" y="2225675"/>
          <p14:tracePt t="6066" x="2400300" y="2225675"/>
          <p14:tracePt t="6082" x="2392363" y="2225675"/>
          <p14:tracePt t="6091" x="2384425" y="2225675"/>
          <p14:tracePt t="6099" x="2378075" y="2217738"/>
          <p14:tracePt t="6112" x="2370138" y="2209800"/>
          <p14:tracePt t="6156" x="2362200" y="2209800"/>
          <p14:tracePt t="6164" x="2354263" y="2209800"/>
          <p14:tracePt t="6186" x="2346325" y="2209800"/>
          <p14:tracePt t="6195" x="2332038" y="2209800"/>
          <p14:tracePt t="6212" x="2332038" y="2217738"/>
          <p14:tracePt t="6219" x="2324100" y="2217738"/>
          <p14:tracePt t="6242" x="2316163" y="2217738"/>
          <p14:tracePt t="6354" x="2308225" y="2225675"/>
          <p14:tracePt t="6370" x="2301875" y="2225675"/>
          <p14:tracePt t="6387" x="2293938" y="2225675"/>
          <p14:tracePt t="6396" x="2286000" y="2225675"/>
          <p14:tracePt t="6403" x="2278063" y="2225675"/>
          <p14:tracePt t="6418" x="2270125" y="2225675"/>
          <p14:tracePt t="6434" x="2263775" y="2225675"/>
          <p14:tracePt t="6451" x="2255838" y="2225675"/>
          <p14:tracePt t="6474" x="2247900" y="2225675"/>
          <p14:tracePt t="6499" x="2239963" y="2225675"/>
          <p14:tracePt t="6515" x="2232025" y="2225675"/>
          <p14:tracePt t="6651" x="2225675" y="2225675"/>
          <p14:tracePt t="6714" x="2209800" y="2232025"/>
          <p14:tracePt t="6723" x="2201863" y="2239963"/>
          <p14:tracePt t="6732" x="2187575" y="2247900"/>
          <p14:tracePt t="6745" x="2171700" y="2255838"/>
          <p14:tracePt t="6762" x="2155825" y="2270125"/>
          <p14:tracePt t="6779" x="2133600" y="2293938"/>
          <p14:tracePt t="6795" x="2103438" y="2324100"/>
          <p14:tracePt t="6812" x="2087563" y="2332038"/>
          <p14:tracePt t="6828" x="2073275" y="2346325"/>
          <p14:tracePt t="6845" x="2057400" y="2354263"/>
          <p14:tracePt t="6862" x="2041525" y="2378075"/>
          <p14:tracePt t="6878" x="2019300" y="2400300"/>
          <p14:tracePt t="6895" x="1997075" y="2430463"/>
          <p14:tracePt t="6912" x="1989138" y="2468563"/>
          <p14:tracePt t="6928" x="1973263" y="2506663"/>
          <p14:tracePt t="6945" x="1965325" y="2544763"/>
          <p14:tracePt t="6962" x="1951038" y="2598738"/>
          <p14:tracePt t="6978" x="1951038" y="2636838"/>
          <p14:tracePt t="6995" x="1920875" y="2697163"/>
          <p14:tracePt t="7011" x="1905000" y="2727325"/>
          <p14:tracePt t="7028" x="1889125" y="2765425"/>
          <p14:tracePt t="7045" x="1874838" y="2797175"/>
          <p14:tracePt t="7061" x="1858963" y="2835275"/>
          <p14:tracePt t="7078" x="1836738" y="2873375"/>
          <p14:tracePt t="7095" x="1836738" y="2911475"/>
          <p14:tracePt t="7112" x="1828800" y="2963863"/>
          <p14:tracePt t="7128" x="1828800" y="3017838"/>
          <p14:tracePt t="7145" x="1828800" y="3055938"/>
          <p14:tracePt t="7162" x="1820863" y="3094038"/>
          <p14:tracePt t="7178" x="1820863" y="3124200"/>
          <p14:tracePt t="7195" x="1812925" y="3184525"/>
          <p14:tracePt t="7211" x="1812925" y="3276600"/>
          <p14:tracePt t="7228" x="1812925" y="3336925"/>
          <p14:tracePt t="7245" x="1812925" y="3390900"/>
          <p14:tracePt t="7261" x="1820863" y="3451225"/>
          <p14:tracePt t="7278" x="1820863" y="3505200"/>
          <p14:tracePt t="7295" x="1836738" y="3573463"/>
          <p14:tracePt t="7311" x="1851025" y="3649663"/>
          <p14:tracePt t="7328" x="1874838" y="3733800"/>
          <p14:tracePt t="7345" x="1920875" y="3810000"/>
          <p14:tracePt t="7361" x="1981200" y="3916363"/>
          <p14:tracePt t="7378" x="2049463" y="4008438"/>
          <p14:tracePt t="7394" x="2163763" y="4152900"/>
          <p14:tracePt t="7411" x="2247900" y="4244975"/>
          <p14:tracePt t="7428" x="2332038" y="4327525"/>
          <p14:tracePt t="7445" x="2446338" y="4403725"/>
          <p14:tracePt t="7461" x="2552700" y="4457700"/>
          <p14:tracePt t="7478" x="2727325" y="4549775"/>
          <p14:tracePt t="7494" x="2911475" y="4579938"/>
          <p14:tracePt t="7511" x="3078163" y="4618038"/>
          <p14:tracePt t="7528" x="3276600" y="4648200"/>
          <p14:tracePt t="7544" x="3459163" y="4656138"/>
          <p14:tracePt t="7561" x="3619500" y="4656138"/>
          <p14:tracePt t="7564" x="3695700" y="4656138"/>
          <p14:tracePt t="7578" x="3779838" y="4656138"/>
          <p14:tracePt t="7594" x="3924300" y="4656138"/>
          <p14:tracePt t="7611" x="4068763" y="4648200"/>
          <p14:tracePt t="7627" x="4297363" y="4602163"/>
          <p14:tracePt t="7644" x="4449763" y="4572000"/>
          <p14:tracePt t="7661" x="4656138" y="4533900"/>
          <p14:tracePt t="7678" x="4860925" y="4441825"/>
          <p14:tracePt t="7694" x="5037138" y="4381500"/>
          <p14:tracePt t="7711" x="5159375" y="4275138"/>
          <p14:tracePt t="7727" x="5257800" y="4175125"/>
          <p14:tracePt t="7744" x="5303838" y="4098925"/>
          <p14:tracePt t="7761" x="5341938" y="4030663"/>
          <p14:tracePt t="7777" x="5372100" y="3962400"/>
          <p14:tracePt t="7794" x="5387975" y="3840163"/>
          <p14:tracePt t="7811" x="5394325" y="3802063"/>
          <p14:tracePt t="7827" x="5426075" y="3635375"/>
          <p14:tracePt t="7844" x="5464175" y="3551238"/>
          <p14:tracePt t="7861" x="5494338" y="3467100"/>
          <p14:tracePt t="7877" x="5502275" y="3398838"/>
          <p14:tracePt t="7894" x="5508625" y="3336925"/>
          <p14:tracePt t="7911" x="5508625" y="3260725"/>
          <p14:tracePt t="7927" x="5502275" y="3208338"/>
          <p14:tracePt t="7944" x="5440363" y="3124200"/>
          <p14:tracePt t="7961" x="5372100" y="3032125"/>
          <p14:tracePt t="7977" x="5326063" y="2971800"/>
          <p14:tracePt t="7994" x="5241925" y="2887663"/>
          <p14:tracePt t="8011" x="5127625" y="2789238"/>
          <p14:tracePt t="8027" x="4968875" y="2674938"/>
          <p14:tracePt t="8044" x="4899025" y="2620963"/>
          <p14:tracePt t="8061" x="4846638" y="2582863"/>
          <p14:tracePt t="8077" x="4822825" y="2574925"/>
          <p14:tracePt t="8094" x="4792663" y="2552700"/>
          <p14:tracePt t="8110" x="4762500" y="2536825"/>
          <p14:tracePt t="8127" x="4686300" y="2514600"/>
          <p14:tracePt t="8144" x="4610100" y="2492375"/>
          <p14:tracePt t="8161" x="4556125" y="2484438"/>
          <p14:tracePt t="8177" x="4473575" y="2468563"/>
          <p14:tracePt t="8194" x="4343400" y="2446338"/>
          <p14:tracePt t="8211" x="4168775" y="2400300"/>
          <p14:tracePt t="8227" x="4054475" y="2354263"/>
          <p14:tracePt t="8244" x="3992563" y="2332038"/>
          <p14:tracePt t="8260" x="3970338" y="2332038"/>
          <p14:tracePt t="8277" x="3946525" y="2324100"/>
          <p14:tracePt t="8294" x="3924300" y="2324100"/>
          <p14:tracePt t="8310" x="3908425" y="2316163"/>
          <p14:tracePt t="8327" x="3894138" y="2316163"/>
          <p14:tracePt t="8344" x="3878263" y="2301875"/>
          <p14:tracePt t="8360" x="3856038" y="2301875"/>
          <p14:tracePt t="8377" x="3832225" y="2293938"/>
          <p14:tracePt t="8394" x="3802063" y="2293938"/>
          <p14:tracePt t="8410" x="3763963" y="2293938"/>
          <p14:tracePt t="8427" x="3717925" y="2278063"/>
          <p14:tracePt t="8444" x="3695700" y="2270125"/>
          <p14:tracePt t="8460" x="3673475" y="2270125"/>
          <p14:tracePt t="8477" x="3665538" y="2270125"/>
          <p14:tracePt t="8494" x="3649663" y="2270125"/>
          <p14:tracePt t="8510" x="3627438" y="2270125"/>
          <p14:tracePt t="8527" x="3619500" y="2270125"/>
          <p14:tracePt t="8543" x="3603625" y="2270125"/>
          <p14:tracePt t="8658" x="3597275" y="2270125"/>
          <p14:tracePt t="8676" x="3573463" y="2270125"/>
          <p14:tracePt t="8684" x="3559175" y="2270125"/>
          <p14:tracePt t="8693" x="3505200" y="2270125"/>
          <p14:tracePt t="8710" x="3413125" y="2270125"/>
          <p14:tracePt t="8727" x="3208338" y="2270125"/>
          <p14:tracePt t="8743" x="2987675" y="2270125"/>
          <p14:tracePt t="8760" x="2811463" y="2270125"/>
          <p14:tracePt t="8777" x="2765425" y="2270125"/>
          <p14:tracePt t="8812" x="2765425" y="2278063"/>
          <p14:tracePt t="8826" x="2759075" y="2278063"/>
          <p14:tracePt t="8843" x="2751138" y="2301875"/>
          <p14:tracePt t="8860" x="2743200" y="2316163"/>
          <p14:tracePt t="8877" x="2720975" y="2332038"/>
          <p14:tracePt t="8893" x="2682875" y="2354263"/>
          <p14:tracePt t="8910" x="2598738" y="2392363"/>
          <p14:tracePt t="8926" x="2522538" y="2408238"/>
          <p14:tracePt t="8943" x="2438400" y="2422525"/>
          <p14:tracePt t="8960" x="2378075" y="2454275"/>
          <p14:tracePt t="8977" x="2346325" y="2476500"/>
          <p14:tracePt t="8993" x="2324100" y="2498725"/>
          <p14:tracePt t="9010" x="2308225" y="2536825"/>
          <p14:tracePt t="9027" x="2293938" y="2552700"/>
          <p14:tracePt t="9043" x="2278063" y="2590800"/>
          <p14:tracePt t="9060" x="2278063" y="2620963"/>
          <p14:tracePt t="9076" x="2270125" y="2651125"/>
          <p14:tracePt t="9093" x="2270125" y="2682875"/>
          <p14:tracePt t="9110" x="2270125" y="2697163"/>
          <p14:tracePt t="9143" x="2263775" y="2705100"/>
          <p14:tracePt t="9163" x="2263775" y="2720975"/>
          <p14:tracePt t="9178" x="2255838" y="2727325"/>
          <p14:tracePt t="9193" x="2255838" y="2735263"/>
          <p14:tracePt t="9651" x="2247900" y="2735263"/>
          <p14:tracePt t="10195" x="2255838" y="2735263"/>
          <p14:tracePt t="10203" x="2263775" y="2735263"/>
          <p14:tracePt t="10268" x="2270125" y="2735263"/>
          <p14:tracePt t="10275" x="2278063" y="2735263"/>
          <p14:tracePt t="10283" x="2286000" y="2735263"/>
          <p14:tracePt t="10292" x="2293938" y="2735263"/>
          <p14:tracePt t="10309" x="2301875" y="2735263"/>
          <p14:tracePt t="10325" x="2308225" y="2727325"/>
          <p14:tracePt t="10342" x="2324100" y="2727325"/>
          <p14:tracePt t="10359" x="2339975" y="2727325"/>
          <p14:tracePt t="10375" x="2346325" y="2727325"/>
          <p14:tracePt t="10392" x="2370138" y="2727325"/>
          <p14:tracePt t="10409" x="2392363" y="2727325"/>
          <p14:tracePt t="10425" x="2408238" y="2727325"/>
          <p14:tracePt t="10442" x="2416175" y="2727325"/>
          <p14:tracePt t="10459" x="2422525" y="2727325"/>
          <p14:tracePt t="10492" x="2430463" y="2727325"/>
          <p14:tracePt t="10540" x="2438400" y="2727325"/>
          <p14:tracePt t="10771" x="2454275" y="2727325"/>
          <p14:tracePt t="10803" x="2468563" y="2727325"/>
          <p14:tracePt t="10836" x="2476500" y="2727325"/>
          <p14:tracePt t="10868" x="2484438" y="2727325"/>
          <p14:tracePt t="11669" x="2492375" y="2727325"/>
          <p14:tracePt t="11676" x="2506663" y="2727325"/>
          <p14:tracePt t="11691" x="2514600" y="2727325"/>
          <p14:tracePt t="11708" x="2536825" y="2727325"/>
          <p14:tracePt t="11724" x="2544763" y="2727325"/>
          <p14:tracePt t="12179" x="2552700" y="2727325"/>
          <p14:tracePt t="12403" x="2574925" y="2720975"/>
          <p14:tracePt t="12411" x="2606675" y="2720975"/>
          <p14:tracePt t="12423" x="2644775" y="2720975"/>
          <p14:tracePt t="12440" x="2727325" y="2720975"/>
          <p14:tracePt t="12457" x="2819400" y="2720975"/>
          <p14:tracePt t="12473" x="2865438" y="2720975"/>
          <p14:tracePt t="12490" x="2903538" y="2727325"/>
          <p14:tracePt t="12507" x="2994025" y="2727325"/>
          <p14:tracePt t="12524" x="3216275" y="2765425"/>
          <p14:tracePt t="12540" x="3344863" y="2773363"/>
          <p14:tracePt t="12557" x="3444875" y="2773363"/>
          <p14:tracePt t="12573" x="3521075" y="2773363"/>
          <p14:tracePt t="12590" x="3543300" y="2773363"/>
          <p14:tracePt t="12607" x="3551238" y="2773363"/>
          <p14:tracePt t="12828" x="3559175" y="2773363"/>
          <p14:tracePt t="12835" x="3565525" y="2773363"/>
          <p14:tracePt t="12844" x="3573463" y="2765425"/>
          <p14:tracePt t="12857" x="3597275" y="2765425"/>
          <p14:tracePt t="12873" x="3619500" y="2765425"/>
          <p14:tracePt t="12891" x="3665538" y="2759075"/>
          <p14:tracePt t="12907" x="3733800" y="2743200"/>
          <p14:tracePt t="12923" x="3794125" y="2743200"/>
          <p14:tracePt t="12940" x="3848100" y="2743200"/>
          <p14:tracePt t="12956" x="3878263" y="2743200"/>
          <p14:tracePt t="12973" x="3886200" y="2743200"/>
          <p14:tracePt t="12990" x="3894138" y="2743200"/>
          <p14:tracePt t="13007" x="3908425" y="2743200"/>
          <p14:tracePt t="13023" x="3916363" y="2743200"/>
          <p14:tracePt t="16836" x="3908425" y="2743200"/>
          <p14:tracePt t="16844" x="3902075" y="2743200"/>
          <p14:tracePt t="17204" x="3894138" y="2743200"/>
          <p14:tracePt t="17212" x="3886200" y="2743200"/>
          <p14:tracePt t="17222" x="3878263" y="2743200"/>
          <p14:tracePt t="17236" x="3856038" y="2743200"/>
          <p14:tracePt t="17253" x="3840163" y="2743200"/>
          <p14:tracePt t="17269" x="3794125" y="2735263"/>
          <p14:tracePt t="17286" x="3733800" y="2727325"/>
          <p14:tracePt t="17303" x="3711575" y="2727325"/>
          <p14:tracePt t="17319" x="3673475" y="2727325"/>
          <p14:tracePt t="17336" x="3603625" y="2727325"/>
          <p14:tracePt t="17353" x="3482975" y="2727325"/>
          <p14:tracePt t="17369" x="3336925" y="2765425"/>
          <p14:tracePt t="17386" x="3192463" y="2773363"/>
          <p14:tracePt t="17403" x="3063875" y="2773363"/>
          <p14:tracePt t="17419" x="2933700" y="2789238"/>
          <p14:tracePt t="17436" x="2797175" y="2827338"/>
          <p14:tracePt t="17453" x="2697163" y="2849563"/>
          <p14:tracePt t="17469" x="2628900" y="2865438"/>
          <p14:tracePt t="17486" x="2582863" y="2873375"/>
          <p14:tracePt t="17503" x="2544763" y="2887663"/>
          <p14:tracePt t="17519" x="2506663" y="2903538"/>
          <p14:tracePt t="17536" x="2468563" y="2911475"/>
          <p14:tracePt t="17552" x="2454275" y="2917825"/>
          <p14:tracePt t="17569" x="2438400" y="2917825"/>
          <p14:tracePt t="17586" x="2430463" y="2917825"/>
          <p14:tracePt t="17602" x="2416175" y="2917825"/>
          <p14:tracePt t="17619" x="2400300" y="2917825"/>
          <p14:tracePt t="17635" x="2392363" y="2917825"/>
          <p14:tracePt t="17652" x="2392363" y="2925763"/>
          <p14:tracePt t="17804" x="2392363" y="2933700"/>
          <p14:tracePt t="17811" x="2430463" y="2949575"/>
          <p14:tracePt t="17821" x="2460625" y="2963863"/>
          <p14:tracePt t="17836" x="2530475" y="3001963"/>
          <p14:tracePt t="17852" x="2651125" y="3055938"/>
          <p14:tracePt t="17869" x="2735263" y="3101975"/>
          <p14:tracePt t="17886" x="2765425" y="3132138"/>
          <p14:tracePt t="17902" x="2781300" y="3140075"/>
          <p14:tracePt t="17919" x="2781300" y="3154363"/>
          <p14:tracePt t="17935" x="2797175" y="3192463"/>
          <p14:tracePt t="17952" x="2811463" y="3238500"/>
          <p14:tracePt t="17969" x="2849563" y="3306763"/>
          <p14:tracePt t="17985" x="2873375" y="3360738"/>
          <p14:tracePt t="18002" x="2903538" y="3413125"/>
          <p14:tracePt t="18019" x="2925763" y="3451225"/>
          <p14:tracePt t="18036" x="2979738" y="3535363"/>
          <p14:tracePt t="18052" x="3055938" y="3641725"/>
          <p14:tracePt t="18069" x="3132138" y="3725863"/>
          <p14:tracePt t="18085" x="3170238" y="3771900"/>
          <p14:tracePt t="18102" x="3192463" y="3810000"/>
          <p14:tracePt t="18119" x="3192463" y="3840163"/>
          <p14:tracePt t="18135" x="3208338" y="3863975"/>
          <p14:tracePt t="18152" x="3208338" y="3894138"/>
          <p14:tracePt t="18169" x="3208338" y="3924300"/>
          <p14:tracePt t="18185" x="3208338" y="3946525"/>
          <p14:tracePt t="18202" x="3208338" y="3954463"/>
          <p14:tracePt t="18284" x="3208338" y="3940175"/>
          <p14:tracePt t="18292" x="3216275" y="3916363"/>
          <p14:tracePt t="18302" x="3216275" y="3886200"/>
          <p14:tracePt t="18318" x="3216275" y="3825875"/>
          <p14:tracePt t="18335" x="3222625" y="3733800"/>
          <p14:tracePt t="18352" x="3222625" y="3649663"/>
          <p14:tracePt t="18368" x="3230563" y="3589338"/>
          <p14:tracePt t="18385" x="3246438" y="3497263"/>
          <p14:tracePt t="18402" x="3260725" y="3406775"/>
          <p14:tracePt t="18418" x="3284538" y="3344863"/>
          <p14:tracePt t="18435" x="3298825" y="3284538"/>
          <p14:tracePt t="18452" x="3314700" y="3230563"/>
          <p14:tracePt t="18468" x="3336925" y="3154363"/>
          <p14:tracePt t="18485" x="3344863" y="3108325"/>
          <p14:tracePt t="18502" x="3344863" y="3063875"/>
          <p14:tracePt t="18518" x="3352800" y="3009900"/>
          <p14:tracePt t="18535" x="3360738" y="2979738"/>
          <p14:tracePt t="18552" x="3368675" y="2971800"/>
          <p14:tracePt t="18568" x="3368675" y="2955925"/>
          <p14:tracePt t="18585" x="3375025" y="2925763"/>
          <p14:tracePt t="18588" x="3382963" y="2917825"/>
          <p14:tracePt t="18601" x="3382963" y="2903538"/>
          <p14:tracePt t="18618" x="3390900" y="2857500"/>
          <p14:tracePt t="18635" x="3398838" y="2819400"/>
          <p14:tracePt t="18652" x="3406775" y="2789238"/>
          <p14:tracePt t="18668" x="3421063" y="2743200"/>
          <p14:tracePt t="18685" x="3421063" y="2713038"/>
          <p14:tracePt t="18701" x="3429000" y="2697163"/>
          <p14:tracePt t="18718" x="3436938" y="2682875"/>
          <p14:tracePt t="18735" x="3436938" y="2674938"/>
          <p14:tracePt t="18751" x="3436938" y="2667000"/>
          <p14:tracePt t="19140" x="3436938" y="2674938"/>
          <p14:tracePt t="19148" x="3421063" y="2697163"/>
          <p14:tracePt t="19156" x="3421063" y="2705100"/>
          <p14:tracePt t="19180" x="3421063" y="2713038"/>
          <p14:tracePt t="19573" x="3429000" y="2713038"/>
          <p14:tracePt t="19580" x="3436938" y="2713038"/>
          <p14:tracePt t="19596" x="3444875" y="2713038"/>
          <p14:tracePt t="19605" x="3451225" y="2713038"/>
          <p14:tracePt t="19617" x="3459163" y="2713038"/>
          <p14:tracePt t="19634" x="3482975" y="2713038"/>
          <p14:tracePt t="19651" x="3489325" y="2713038"/>
          <p14:tracePt t="19667" x="3497263" y="2705100"/>
          <p14:tracePt t="19684" x="3535363" y="2705100"/>
          <p14:tracePt t="19701" x="3565525" y="2705100"/>
          <p14:tracePt t="19717" x="3581400" y="2705100"/>
          <p14:tracePt t="19734" x="3603625" y="2705100"/>
          <p14:tracePt t="19751" x="3627438" y="2705100"/>
          <p14:tracePt t="19767" x="3641725" y="2705100"/>
          <p14:tracePt t="19784" x="3665538" y="2705100"/>
          <p14:tracePt t="19801" x="3679825" y="2705100"/>
          <p14:tracePt t="19817" x="3717925" y="2705100"/>
          <p14:tracePt t="19834" x="3733800" y="2705100"/>
          <p14:tracePt t="19851" x="3741738" y="2705100"/>
          <p14:tracePt t="19867" x="3756025" y="2705100"/>
          <p14:tracePt t="19948" x="3763963" y="2705100"/>
          <p14:tracePt t="20581" x="3802063" y="2705100"/>
          <p14:tracePt t="20589" x="3825875" y="2705100"/>
          <p14:tracePt t="20600" x="3840163" y="2705100"/>
          <p14:tracePt t="20616" x="3870325" y="2705100"/>
          <p14:tracePt t="20633" x="3908425" y="2705100"/>
          <p14:tracePt t="20650" x="3916363" y="2705100"/>
          <p14:tracePt t="20666" x="3946525" y="2705100"/>
          <p14:tracePt t="20683" x="3970338" y="2705100"/>
          <p14:tracePt t="20700" x="3984625" y="2705100"/>
          <p14:tracePt t="20716" x="4008438" y="2705100"/>
          <p14:tracePt t="20750" x="4016375" y="2705100"/>
          <p14:tracePt t="24502" x="4008438" y="2705100"/>
          <p14:tracePt t="24509" x="3984625" y="2705100"/>
          <p14:tracePt t="24517" x="3908425" y="2705100"/>
          <p14:tracePt t="24530" x="3870325" y="2705100"/>
          <p14:tracePt t="24546" x="3717925" y="2705100"/>
          <p14:tracePt t="24563" x="3543300" y="2705100"/>
          <p14:tracePt t="24580" x="3344863" y="2689225"/>
          <p14:tracePt t="24596" x="3132138" y="2705100"/>
          <p14:tracePt t="24600" x="3048000" y="2705100"/>
          <p14:tracePt t="24613" x="2963863" y="2727325"/>
          <p14:tracePt t="24630" x="2925763" y="2743200"/>
          <p14:tracePt t="24647" x="2911475" y="2751138"/>
          <p14:tracePt t="24663" x="2903538" y="2765425"/>
          <p14:tracePt t="24680" x="2857500" y="2789238"/>
          <p14:tracePt t="24697" x="2827338" y="2819400"/>
          <p14:tracePt t="24713" x="2803525" y="2841625"/>
          <p14:tracePt t="24730" x="2789238" y="2873375"/>
          <p14:tracePt t="24746" x="2773363" y="2903538"/>
          <p14:tracePt t="24763" x="2759075" y="2933700"/>
          <p14:tracePt t="24780" x="2727325" y="2979738"/>
          <p14:tracePt t="24796" x="2682875" y="3009900"/>
          <p14:tracePt t="24813" x="2613025" y="3063875"/>
          <p14:tracePt t="24830" x="2560638" y="3094038"/>
          <p14:tracePt t="24846" x="2514600" y="3116263"/>
          <p14:tracePt t="24863" x="2476500" y="3140075"/>
          <p14:tracePt t="24880" x="2460625" y="3154363"/>
          <p14:tracePt t="24896" x="2454275" y="3162300"/>
          <p14:tracePt t="24913" x="2438400" y="3170238"/>
          <p14:tracePt t="24930" x="2416175" y="3184525"/>
          <p14:tracePt t="24946" x="2378075" y="3192463"/>
          <p14:tracePt t="24963" x="2332038" y="3192463"/>
          <p14:tracePt t="24980" x="2293938" y="3184525"/>
          <p14:tracePt t="24996" x="2239963" y="3154363"/>
          <p14:tracePt t="25013" x="2225675" y="3146425"/>
          <p14:tracePt t="25029" x="2225675" y="3140075"/>
          <p14:tracePt t="25046" x="2225675" y="3132138"/>
          <p14:tracePt t="25063" x="2225675" y="3108325"/>
          <p14:tracePt t="25079" x="2239963" y="3078163"/>
          <p14:tracePt t="25096" x="2270125" y="3055938"/>
          <p14:tracePt t="25113" x="2308225" y="3032125"/>
          <p14:tracePt t="25129" x="2346325" y="3009900"/>
          <p14:tracePt t="25146" x="2392363" y="3001963"/>
          <p14:tracePt t="25163" x="2430463" y="3001963"/>
          <p14:tracePt t="25179" x="2460625" y="2987675"/>
          <p14:tracePt t="25196" x="2492375" y="2987675"/>
          <p14:tracePt t="25213" x="2560638" y="2987675"/>
          <p14:tracePt t="25229" x="2636838" y="3025775"/>
          <p14:tracePt t="25246" x="2667000" y="3048000"/>
          <p14:tracePt t="25263" x="2674938" y="3063875"/>
          <p14:tracePt t="25279" x="2674938" y="3078163"/>
          <p14:tracePt t="25296" x="2674938" y="3094038"/>
          <p14:tracePt t="25313" x="2667000" y="3116263"/>
          <p14:tracePt t="25329" x="2644775" y="3132138"/>
          <p14:tracePt t="25346" x="2620963" y="3140075"/>
          <p14:tracePt t="25362" x="2582863" y="3154363"/>
          <p14:tracePt t="25379" x="2536825" y="3154363"/>
          <p14:tracePt t="25396" x="2498725" y="3162300"/>
          <p14:tracePt t="25413" x="2430463" y="3162300"/>
          <p14:tracePt t="25429" x="2416175" y="3146425"/>
          <p14:tracePt t="25446" x="2400300" y="3146425"/>
          <p14:tracePt t="25463" x="2392363" y="3132138"/>
          <p14:tracePt t="25479" x="2392363" y="3116263"/>
          <p14:tracePt t="25496" x="2392363" y="3101975"/>
          <p14:tracePt t="25512" x="2392363" y="3094038"/>
          <p14:tracePt t="25529" x="2400300" y="3078163"/>
          <p14:tracePt t="25545" x="2416175" y="3078163"/>
          <p14:tracePt t="25562" x="2454275" y="3078163"/>
          <p14:tracePt t="25578" x="2498725" y="3078163"/>
          <p14:tracePt t="25580" x="2506663" y="3078163"/>
          <p14:tracePt t="25595" x="2522538" y="3078163"/>
          <p14:tracePt t="25612" x="2544763" y="3094038"/>
          <p14:tracePt t="25628" x="2552700" y="3101975"/>
          <p14:tracePt t="25662" x="2552700" y="3108325"/>
          <p14:tracePt t="25679" x="2522538" y="3116263"/>
          <p14:tracePt t="25696" x="2506663" y="3116263"/>
          <p14:tracePt t="25712" x="2476500" y="3124200"/>
          <p14:tracePt t="25729" x="2460625" y="3124200"/>
          <p14:tracePt t="25814" x="2468563" y="3124200"/>
          <p14:tracePt t="25831" x="2476500" y="3124200"/>
          <p14:tracePt t="25837" x="2484438" y="3124200"/>
          <p14:tracePt t="25846" x="2492375" y="3124200"/>
          <p14:tracePt t="27358" x="2514600" y="3124200"/>
          <p14:tracePt t="27365" x="2536825" y="3124200"/>
          <p14:tracePt t="27377" x="2552700" y="3124200"/>
          <p14:tracePt t="27394" x="2598738" y="3124200"/>
          <p14:tracePt t="27411" x="2636838" y="3124200"/>
          <p14:tracePt t="27427" x="2705100" y="3124200"/>
          <p14:tracePt t="27444" x="2803525" y="3124200"/>
          <p14:tracePt t="27461" x="2949575" y="3116263"/>
          <p14:tracePt t="27477" x="3306763" y="3140075"/>
          <p14:tracePt t="27494" x="3527425" y="3146425"/>
          <p14:tracePt t="27511" x="3673475" y="3170238"/>
          <p14:tracePt t="27527" x="3763963" y="3184525"/>
          <p14:tracePt t="27544" x="3787775" y="3184525"/>
          <p14:tracePt t="27561" x="3802063" y="3184525"/>
          <p14:tracePt t="27577" x="3817938" y="3184525"/>
          <p14:tracePt t="27594" x="3825875" y="3184525"/>
          <p14:tracePt t="28533" x="3810000" y="3184525"/>
          <p14:tracePt t="28542" x="3787775" y="3184525"/>
          <p14:tracePt t="28550" x="3763963" y="3184525"/>
          <p14:tracePt t="28560" x="3749675" y="3184525"/>
          <p14:tracePt t="28576" x="3741738" y="3184525"/>
          <p14:tracePt t="28593" x="3733800" y="3192463"/>
          <p14:tracePt t="28597" x="3725863" y="3192463"/>
          <p14:tracePt t="28622" x="3717925" y="3192463"/>
          <p14:tracePt t="28717" x="3711575" y="3192463"/>
          <p14:tracePt t="28782" x="3717925" y="3192463"/>
          <p14:tracePt t="28791" x="3725863" y="3192463"/>
          <p14:tracePt t="28799" x="3733800" y="3192463"/>
          <p14:tracePt t="28809" x="3756025" y="3184525"/>
          <p14:tracePt t="28826" x="3817938" y="3184525"/>
          <p14:tracePt t="28843" x="3886200" y="3184525"/>
          <p14:tracePt t="28859" x="3932238" y="3184525"/>
          <p14:tracePt t="28876" x="3954463" y="3184525"/>
          <p14:tracePt t="29014" x="3954463" y="3178175"/>
          <p14:tracePt t="29022" x="3946525" y="3178175"/>
          <p14:tracePt t="29031" x="3940175" y="3178175"/>
          <p14:tracePt t="29043" x="3932238" y="3178175"/>
          <p14:tracePt t="29061" x="3924300" y="3178175"/>
          <p14:tracePt t="29814" x="3908425" y="3178175"/>
          <p14:tracePt t="29823" x="3894138" y="3178175"/>
          <p14:tracePt t="29832" x="3848100" y="3162300"/>
          <p14:tracePt t="29842" x="3810000" y="3146425"/>
          <p14:tracePt t="29859" x="3733800" y="3140075"/>
          <p14:tracePt t="29876" x="3627438" y="3116263"/>
          <p14:tracePt t="29892" x="3543300" y="3086100"/>
          <p14:tracePt t="29909" x="3436938" y="3063875"/>
          <p14:tracePt t="29925" x="3352800" y="3055938"/>
          <p14:tracePt t="29942" x="3314700" y="3063875"/>
          <p14:tracePt t="29959" x="3230563" y="3086100"/>
          <p14:tracePt t="29975" x="3108325" y="3101975"/>
          <p14:tracePt t="29992" x="2971800" y="3116263"/>
          <p14:tracePt t="30009" x="2827338" y="3146425"/>
          <p14:tracePt t="30025" x="2743200" y="3184525"/>
          <p14:tracePt t="30042" x="2697163" y="3216275"/>
          <p14:tracePt t="30058" x="2659063" y="3260725"/>
          <p14:tracePt t="30075" x="2620963" y="3314700"/>
          <p14:tracePt t="30092" x="2568575" y="3382963"/>
          <p14:tracePt t="30094" x="2536825" y="3429000"/>
          <p14:tracePt t="30109" x="2492375" y="3451225"/>
          <p14:tracePt t="30125" x="2454275" y="3535363"/>
          <p14:tracePt t="30142" x="2430463" y="3565525"/>
          <p14:tracePt t="30158" x="2422525" y="3565525"/>
          <p14:tracePt t="30175" x="2422525" y="3573463"/>
          <p14:tracePt t="30192" x="2416175" y="3573463"/>
          <p14:tracePt t="30225" x="2408238" y="3573463"/>
          <p14:tracePt t="30246" x="2392363" y="3581400"/>
          <p14:tracePt t="30287" x="2370138" y="3581400"/>
          <p14:tracePt t="30294" x="2362200" y="3581400"/>
          <p14:tracePt t="30308" x="2354263" y="3581400"/>
          <p14:tracePt t="30325" x="2332038" y="3581400"/>
          <p14:tracePt t="30342" x="2324100" y="3581400"/>
          <p14:tracePt t="30358" x="2316163" y="3581400"/>
          <p14:tracePt t="30463" x="2324100" y="3581400"/>
          <p14:tracePt t="30470" x="2339975" y="3581400"/>
          <p14:tracePt t="30478" x="2362200" y="3573463"/>
          <p14:tracePt t="30491" x="2384425" y="3565525"/>
          <p14:tracePt t="30508" x="2422525" y="3559175"/>
          <p14:tracePt t="30525" x="2446338" y="3551238"/>
          <p14:tracePt t="30541" x="2468563" y="3543300"/>
          <p14:tracePt t="30575" x="2468563" y="3527425"/>
          <p14:tracePt t="30608" x="2468563" y="3535363"/>
          <p14:tracePt t="30625" x="2468563" y="3527425"/>
          <p14:tracePt t="33982" x="2522538" y="3521075"/>
          <p14:tracePt t="33991" x="2560638" y="3521075"/>
          <p14:tracePt t="33998" x="2582863" y="3513138"/>
          <p14:tracePt t="34008" x="2628900" y="3513138"/>
          <p14:tracePt t="34022" x="2659063" y="3513138"/>
          <p14:tracePt t="34039" x="2865438" y="3513138"/>
          <p14:tracePt t="34055" x="3032125" y="3513138"/>
          <p14:tracePt t="34072" x="3154363" y="3513138"/>
          <p14:tracePt t="34088" x="3322638" y="3527425"/>
          <p14:tracePt t="34105" x="3475038" y="3551238"/>
          <p14:tracePt t="34122" x="3627438" y="3565525"/>
          <p14:tracePt t="34138" x="3733800" y="3589338"/>
          <p14:tracePt t="34155" x="3787775" y="3589338"/>
          <p14:tracePt t="34172" x="3802063" y="3597275"/>
          <p14:tracePt t="34188" x="3810000" y="3597275"/>
          <p14:tracePt t="34598" x="3802063" y="3597275"/>
          <p14:tracePt t="34831" x="3817938" y="3589338"/>
          <p14:tracePt t="34839" x="3840163" y="3589338"/>
          <p14:tracePt t="34848" x="3863975" y="3581400"/>
          <p14:tracePt t="34856" x="3894138" y="3573463"/>
          <p14:tracePt t="34871" x="3940175" y="3573463"/>
          <p14:tracePt t="34888" x="4000500" y="3573463"/>
          <p14:tracePt t="34904" x="4038600" y="3565525"/>
          <p14:tracePt t="34921" x="4068763" y="3559175"/>
          <p14:tracePt t="34938" x="4122738" y="3559175"/>
          <p14:tracePt t="34954" x="4175125" y="3551238"/>
          <p14:tracePt t="34971" x="4259263" y="3551238"/>
          <p14:tracePt t="34988" x="4335463" y="3543300"/>
          <p14:tracePt t="35004" x="4373563" y="3543300"/>
          <p14:tracePt t="35021" x="4397375" y="3527425"/>
          <p14:tracePt t="35038" x="4411663" y="3527425"/>
          <p14:tracePt t="35054" x="4449763" y="3527425"/>
          <p14:tracePt t="35071" x="4465638" y="3527425"/>
          <p14:tracePt t="35088" x="4473575" y="3527425"/>
          <p14:tracePt t="35104" x="4479925" y="3527425"/>
          <p14:tracePt t="35121" x="4487863" y="3527425"/>
          <p14:tracePt t="35137" x="4495800" y="3527425"/>
          <p14:tracePt t="35154" x="4503738" y="3527425"/>
          <p14:tracePt t="35171" x="4518025" y="3527425"/>
          <p14:tracePt t="35187" x="4533900" y="3527425"/>
          <p14:tracePt t="35358" x="4525963" y="3527425"/>
          <p14:tracePt t="35382" x="4518025" y="3527425"/>
          <p14:tracePt t="35406" x="4511675" y="3527425"/>
          <p14:tracePt t="35430" x="4503738" y="3527425"/>
          <p14:tracePt t="35439" x="4495800" y="3527425"/>
          <p14:tracePt t="35606" x="4487863" y="3527425"/>
          <p14:tracePt t="35614" x="4479925" y="3527425"/>
          <p14:tracePt t="35622" x="4457700" y="3543300"/>
          <p14:tracePt t="35637" x="4441825" y="3543300"/>
          <p14:tracePt t="35654" x="4389438" y="3559175"/>
          <p14:tracePt t="35670" x="4289425" y="3573463"/>
          <p14:tracePt t="35687" x="4130675" y="3581400"/>
          <p14:tracePt t="35704" x="3954463" y="3581400"/>
          <p14:tracePt t="35721" x="3856038" y="3581400"/>
          <p14:tracePt t="35737" x="3779838" y="3573463"/>
          <p14:tracePt t="35754" x="3756025" y="3573463"/>
          <p14:tracePt t="35770" x="3749675" y="3573463"/>
          <p14:tracePt t="35966" x="3756025" y="3573463"/>
          <p14:tracePt t="35974" x="3763963" y="3565525"/>
          <p14:tracePt t="35987" x="3771900" y="3565525"/>
          <p14:tracePt t="36003" x="3794125" y="3565525"/>
          <p14:tracePt t="36020" x="3825875" y="3565525"/>
          <p14:tracePt t="36037" x="3856038" y="3565525"/>
          <p14:tracePt t="36053" x="3886200" y="3559175"/>
          <p14:tracePt t="36070" x="3908425" y="3559175"/>
          <p14:tracePt t="36222" x="3894138" y="3559175"/>
          <p14:tracePt t="36231" x="3870325" y="3559175"/>
          <p14:tracePt t="36240" x="3840163" y="3559175"/>
          <p14:tracePt t="36253" x="3787775" y="3559175"/>
          <p14:tracePt t="36270" x="3733800" y="3559175"/>
          <p14:tracePt t="36286" x="3703638" y="3559175"/>
          <p14:tracePt t="36303" x="3687763" y="3559175"/>
          <p14:tracePt t="36320" x="3679825" y="3559175"/>
          <p14:tracePt t="36337" x="3673475" y="3559175"/>
          <p14:tracePt t="36353" x="3657600" y="3559175"/>
          <p14:tracePt t="36430" x="3657600" y="3551238"/>
          <p14:tracePt t="36510" x="3649663" y="3543300"/>
          <p14:tracePt t="36518" x="3641725" y="3543300"/>
          <p14:tracePt t="36527" x="3611563" y="3543300"/>
          <p14:tracePt t="36536" x="3573463" y="3535363"/>
          <p14:tracePt t="36553" x="3543300" y="3535363"/>
          <p14:tracePt t="36570" x="3482975" y="3521075"/>
          <p14:tracePt t="36586" x="3451225" y="3521075"/>
          <p14:tracePt t="36678" x="3467100" y="3513138"/>
          <p14:tracePt t="36687" x="3482975" y="3513138"/>
          <p14:tracePt t="36694" x="3505200" y="3513138"/>
          <p14:tracePt t="36703" x="3521075" y="3513138"/>
          <p14:tracePt t="36719" x="3535363" y="3513138"/>
          <p14:tracePt t="36798" x="3535363" y="3505200"/>
          <p14:tracePt t="36807" x="3527425" y="3505200"/>
          <p14:tracePt t="36823" x="3513138" y="3505200"/>
          <p14:tracePt t="36918" x="3527425" y="3505200"/>
          <p14:tracePt t="36926" x="3535363" y="3505200"/>
          <p14:tracePt t="36936" x="3551238" y="3505200"/>
          <p14:tracePt t="36953" x="3565525" y="3505200"/>
          <p14:tracePt t="37166" x="3573463" y="3505200"/>
          <p14:tracePt t="37247" x="3565525" y="3505200"/>
          <p14:tracePt t="37271" x="3559175" y="3505200"/>
          <p14:tracePt t="37359" x="3565525" y="3505200"/>
          <p14:tracePt t="37367" x="3573463" y="3505200"/>
          <p14:tracePt t="37375" x="3589338" y="3505200"/>
          <p14:tracePt t="37386" x="3611563" y="3505200"/>
          <p14:tracePt t="37402" x="3627438" y="3505200"/>
          <p14:tracePt t="37419" x="3641725" y="3505200"/>
          <p14:tracePt t="37436" x="3673475" y="3505200"/>
          <p14:tracePt t="37452" x="3725863" y="3505200"/>
          <p14:tracePt t="37469" x="3787775" y="3521075"/>
          <p14:tracePt t="37486" x="3886200" y="3535363"/>
          <p14:tracePt t="37502" x="4038600" y="3551238"/>
          <p14:tracePt t="37519" x="4114800" y="3551238"/>
          <p14:tracePt t="37535" x="4213225" y="3551238"/>
          <p14:tracePt t="37552" x="4283075" y="3551238"/>
          <p14:tracePt t="37569" x="4305300" y="3551238"/>
          <p14:tracePt t="37586" x="4321175" y="3551238"/>
          <p14:tracePt t="37602" x="4321175" y="3543300"/>
          <p14:tracePt t="37619" x="4327525" y="3543300"/>
          <p14:tracePt t="37648" x="4335463" y="3543300"/>
          <p14:tracePt t="37671" x="4343400" y="3543300"/>
          <p14:tracePt t="37783" x="4351338" y="3535363"/>
          <p14:tracePt t="37807" x="4365625" y="3535363"/>
          <p14:tracePt t="37831" x="4373563" y="3535363"/>
          <p14:tracePt t="37855" x="4381500" y="3535363"/>
          <p14:tracePt t="37888" x="4389438" y="3535363"/>
          <p14:tracePt t="37910" x="4403725" y="3535363"/>
          <p14:tracePt t="37927" x="4411663" y="3535363"/>
          <p14:tracePt t="37943" x="4427538" y="3535363"/>
          <p14:tracePt t="37952" x="4435475" y="3535363"/>
          <p14:tracePt t="37968" x="4449763" y="3535363"/>
          <p14:tracePt t="37985" x="4457700" y="3535363"/>
          <p14:tracePt t="38002" x="4465638" y="3535363"/>
          <p14:tracePt t="38018" x="4479925" y="3527425"/>
          <p14:tracePt t="38035" x="4487863" y="3527425"/>
          <p14:tracePt t="38052" x="4495800" y="3527425"/>
          <p14:tracePt t="38068" x="4503738" y="3527425"/>
          <p14:tracePt t="38085" x="4511675" y="3527425"/>
          <p14:tracePt t="38111" x="4518025" y="3527425"/>
          <p14:tracePt t="38135" x="4525963" y="3527425"/>
          <p14:tracePt t="38142" x="4533900" y="3527425"/>
          <p14:tracePt t="38167" x="4541838" y="3527425"/>
          <p14:tracePt t="38223" x="4533900" y="3527425"/>
          <p14:tracePt t="38232" x="4525963" y="3527425"/>
          <p14:tracePt t="38238" x="4518025" y="3527425"/>
          <p14:tracePt t="38251" x="4511675" y="3527425"/>
          <p14:tracePt t="38268" x="4495800" y="3527425"/>
          <p14:tracePt t="38301" x="4487863" y="3527425"/>
          <p14:tracePt t="38366" x="4495800" y="3527425"/>
          <p14:tracePt t="38375" x="4503738" y="3527425"/>
          <p14:tracePt t="38391" x="4511675" y="3527425"/>
          <p14:tracePt t="38401" x="4518025" y="3527425"/>
          <p14:tracePt t="38486" x="4511675" y="3527425"/>
          <p14:tracePt t="38495" x="4503738" y="3527425"/>
          <p14:tracePt t="38791" x="4495800" y="3527425"/>
          <p14:tracePt t="39895" x="4427538" y="3527425"/>
          <p14:tracePt t="39904" x="4389438" y="3527425"/>
          <p14:tracePt t="39917" x="4251325" y="3521075"/>
          <p14:tracePt t="39933" x="4183063" y="3521075"/>
          <p14:tracePt t="39950" x="3978275" y="3505200"/>
          <p14:tracePt t="39967" x="3703638" y="3497263"/>
          <p14:tracePt t="39983" x="3551238" y="3497263"/>
          <p14:tracePt t="40000" x="3322638" y="3505200"/>
          <p14:tracePt t="40017" x="3086100" y="3543300"/>
          <p14:tracePt t="40033" x="2925763" y="3589338"/>
          <p14:tracePt t="40050" x="2797175" y="3619500"/>
          <p14:tracePt t="40067" x="2765425" y="3641725"/>
          <p14:tracePt t="40083" x="2743200" y="3649663"/>
          <p14:tracePt t="40100" x="2727325" y="3657600"/>
          <p14:tracePt t="40117" x="2713038" y="3673475"/>
          <p14:tracePt t="40133" x="2689225" y="3687763"/>
          <p14:tracePt t="40150" x="2644775" y="3725863"/>
          <p14:tracePt t="40166" x="2628900" y="3741738"/>
          <p14:tracePt t="40183" x="2582863" y="3779838"/>
          <p14:tracePt t="40200" x="2568575" y="3794125"/>
          <p14:tracePt t="40216" x="2568575" y="3802063"/>
          <p14:tracePt t="40233" x="2552700" y="3810000"/>
          <p14:tracePt t="40250" x="2544763" y="3825875"/>
          <p14:tracePt t="40266" x="2522538" y="3832225"/>
          <p14:tracePt t="40283" x="2506663" y="3848100"/>
          <p14:tracePt t="40300" x="2492375" y="3856038"/>
          <p14:tracePt t="40316" x="2484438" y="3870325"/>
          <p14:tracePt t="40333" x="2460625" y="3878263"/>
          <p14:tracePt t="40350" x="2430463" y="3886200"/>
          <p14:tracePt t="40366" x="2400300" y="3894138"/>
          <p14:tracePt t="40383" x="2354263" y="3894138"/>
          <p14:tracePt t="40400" x="2346325" y="3894138"/>
          <p14:tracePt t="40447" x="2332038" y="3894138"/>
          <p14:tracePt t="40463" x="2332038" y="3886200"/>
          <p14:tracePt t="40471" x="2332038" y="3878263"/>
          <p14:tracePt t="40486" x="2332038" y="3863975"/>
          <p14:tracePt t="40500" x="2332038" y="3856038"/>
          <p14:tracePt t="40516" x="2354263" y="3832225"/>
          <p14:tracePt t="40533" x="2400300" y="3794125"/>
          <p14:tracePt t="40550" x="2446338" y="3771900"/>
          <p14:tracePt t="40566" x="2476500" y="3749675"/>
          <p14:tracePt t="40583" x="2530475" y="3741738"/>
          <p14:tracePt t="40600" x="2552700" y="3733800"/>
          <p14:tracePt t="40616" x="2568575" y="3733800"/>
          <p14:tracePt t="40633" x="2590800" y="3733800"/>
          <p14:tracePt t="40666" x="2598738" y="3741738"/>
          <p14:tracePt t="40683" x="2613025" y="3763963"/>
          <p14:tracePt t="40699" x="2620963" y="3787775"/>
          <p14:tracePt t="40716" x="2620963" y="3802063"/>
          <p14:tracePt t="40733" x="2628900" y="3810000"/>
          <p14:tracePt t="40749" x="2628900" y="3817938"/>
          <p14:tracePt t="40766" x="2628900" y="3825875"/>
          <p14:tracePt t="40783" x="2613025" y="3848100"/>
          <p14:tracePt t="40799" x="2582863" y="3863975"/>
          <p14:tracePt t="40816" x="2552700" y="3870325"/>
          <p14:tracePt t="40833" x="2530475" y="3878263"/>
          <p14:tracePt t="40849" x="2506663" y="3878263"/>
          <p14:tracePt t="40866" x="2498725" y="3878263"/>
          <p14:tracePt t="40899" x="2492375" y="3878263"/>
          <p14:tracePt t="40935" x="2492375" y="3870325"/>
          <p14:tracePt t="40967" x="2492375" y="3863975"/>
          <p14:tracePt t="40984" x="2498725" y="3863975"/>
          <p14:tracePt t="41000" x="2506663" y="3863975"/>
          <p14:tracePt t="41176" x="2506663" y="3856038"/>
          <p14:tracePt t="42904" x="2522538" y="3856038"/>
          <p14:tracePt t="42911" x="2536825" y="3856038"/>
          <p14:tracePt t="42919" x="2574925" y="3856038"/>
          <p14:tracePt t="42931" x="2606675" y="3856038"/>
          <p14:tracePt t="42948" x="2674938" y="3856038"/>
          <p14:tracePt t="42964" x="2765425" y="3856038"/>
          <p14:tracePt t="42981" x="2949575" y="3848100"/>
          <p14:tracePt t="42997" x="3124200" y="3848100"/>
          <p14:tracePt t="43014" x="3360738" y="3848100"/>
          <p14:tracePt t="43031" x="3611563" y="3878263"/>
          <p14:tracePt t="43047" x="3932238" y="3908425"/>
          <p14:tracePt t="43064" x="4068763" y="3932238"/>
          <p14:tracePt t="43081" x="4114800" y="3932238"/>
          <p14:tracePt t="43097" x="4130675" y="3940175"/>
          <p14:tracePt t="43464" x="4122738" y="3940175"/>
          <p14:tracePt t="43471" x="4092575" y="3940175"/>
          <p14:tracePt t="43480" x="4068763" y="3940175"/>
          <p14:tracePt t="43497" x="4038600" y="3940175"/>
          <p14:tracePt t="43514" x="3984625" y="3940175"/>
          <p14:tracePt t="43530" x="3924300" y="3940175"/>
          <p14:tracePt t="43547" x="3840163" y="3946525"/>
          <p14:tracePt t="43564" x="3725863" y="3946525"/>
          <p14:tracePt t="43580" x="3687763" y="3954463"/>
          <p14:tracePt t="43597" x="3649663" y="3954463"/>
          <p14:tracePt t="43601" x="3641725" y="3954463"/>
          <p14:tracePt t="43616" x="3627438" y="3954463"/>
          <p14:tracePt t="43630" x="3619500" y="3954463"/>
          <p14:tracePt t="43647" x="3565525" y="3954463"/>
          <p14:tracePt t="43664" x="3527425" y="3940175"/>
          <p14:tracePt t="43680" x="3482975" y="3940175"/>
          <p14:tracePt t="43697" x="3451225" y="3924300"/>
          <p14:tracePt t="43714" x="3421063" y="3924300"/>
          <p14:tracePt t="43730" x="3413125" y="3924300"/>
          <p14:tracePt t="43747" x="3406775" y="3924300"/>
          <p14:tracePt t="43780" x="3390900" y="3924300"/>
          <p14:tracePt t="43797" x="3382963" y="3924300"/>
          <p14:tracePt t="43975" x="3390900" y="3916363"/>
          <p14:tracePt t="43984" x="3406775" y="3908425"/>
          <p14:tracePt t="43997" x="3413125" y="3908425"/>
          <p14:tracePt t="44013" x="3451225" y="3902075"/>
          <p14:tracePt t="44030" x="3497263" y="3894138"/>
          <p14:tracePt t="44046" x="3535363" y="3894138"/>
          <p14:tracePt t="44063" x="3635375" y="3894138"/>
          <p14:tracePt t="44080" x="3679825" y="3894138"/>
          <p14:tracePt t="44096" x="3741738" y="3902075"/>
          <p14:tracePt t="44113" x="3787775" y="3902075"/>
          <p14:tracePt t="44130" x="3825875" y="3902075"/>
          <p14:tracePt t="44146" x="3856038" y="3902075"/>
          <p14:tracePt t="44163" x="3863975" y="3902075"/>
          <p14:tracePt t="44180" x="3870325" y="3902075"/>
          <p14:tracePt t="44248" x="3878263" y="3902075"/>
          <p14:tracePt t="44511" x="3886200" y="3902075"/>
          <p14:tracePt t="44527" x="3894138" y="3902075"/>
          <p14:tracePt t="44535" x="3902075" y="3894138"/>
          <p14:tracePt t="44552" x="3916363" y="3886200"/>
          <p14:tracePt t="44563" x="3924300" y="3886200"/>
          <p14:tracePt t="44579" x="3932238" y="3886200"/>
          <p14:tracePt t="44596" x="3940175" y="3886200"/>
          <p14:tracePt t="44613" x="3946525" y="3886200"/>
          <p14:tracePt t="44629" x="3954463" y="3886200"/>
          <p14:tracePt t="44646" x="3962400" y="3886200"/>
          <p14:tracePt t="44663" x="3970338" y="3886200"/>
          <p14:tracePt t="44680" x="3984625" y="3886200"/>
          <p14:tracePt t="46561" x="3970338" y="3886200"/>
          <p14:tracePt t="46576" x="3946525" y="3886200"/>
          <p14:tracePt t="46584" x="3878263" y="3886200"/>
          <p14:tracePt t="46594" x="3870325" y="3894138"/>
          <p14:tracePt t="46611" x="3717925" y="3894138"/>
          <p14:tracePt t="46628" x="3429000" y="3894138"/>
          <p14:tracePt t="46644" x="2941638" y="3840163"/>
          <p14:tracePt t="46661" x="2506663" y="3802063"/>
          <p14:tracePt t="46678" x="2141538" y="3771900"/>
          <p14:tracePt t="46694" x="1927225" y="3717925"/>
          <p14:tracePt t="46711" x="1760538" y="3687763"/>
          <p14:tracePt t="46728" x="1692275" y="3665538"/>
          <p14:tracePt t="46744" x="1622425" y="3649663"/>
          <p14:tracePt t="46761" x="1608138" y="3649663"/>
          <p14:tracePt t="46778" x="1592263" y="3641725"/>
          <p14:tracePt t="46794" x="1592263" y="3635375"/>
          <p14:tracePt t="46811" x="1584325" y="3635375"/>
          <p14:tracePt t="46828" x="1562100" y="3627438"/>
          <p14:tracePt t="46844" x="1493838" y="3611563"/>
          <p14:tracePt t="46861" x="1409700" y="3589338"/>
          <p14:tracePt t="46878" x="1311275" y="3573463"/>
          <p14:tracePt t="46894" x="1265238" y="3565525"/>
          <p14:tracePt t="46911" x="1211263" y="3551238"/>
          <p14:tracePt t="46944" x="1203325" y="3551238"/>
          <p14:tracePt t="46968" x="1196975" y="3551238"/>
          <p14:tracePt t="47016" x="1181100" y="3551238"/>
          <p14:tracePt t="47055" x="1173163" y="3551238"/>
          <p14:tracePt t="47071" x="1165225" y="3551238"/>
          <p14:tracePt t="47153" x="1158875" y="3551238"/>
          <p14:tracePt t="47176" x="1158875" y="3543300"/>
          <p14:tracePt t="47192" x="1158875" y="3535363"/>
          <p14:tracePt t="47208" x="1173163" y="3527425"/>
          <p14:tracePt t="47218" x="1189038" y="3521075"/>
          <p14:tracePt t="47227" x="1196975" y="3521075"/>
          <p14:tracePt t="47244" x="1235075" y="3505200"/>
          <p14:tracePt t="47261" x="1287463" y="3497263"/>
          <p14:tracePt t="47277" x="1333500" y="3497263"/>
          <p14:tracePt t="47294" x="1355725" y="3497263"/>
          <p14:tracePt t="47311" x="1371600" y="3489325"/>
          <p14:tracePt t="47448" x="1363663" y="3489325"/>
          <p14:tracePt t="47457" x="1355725" y="3489325"/>
          <p14:tracePt t="47777" x="1349375" y="3489325"/>
          <p14:tracePt t="47791" x="1341438" y="3489325"/>
          <p14:tracePt t="47967" x="1333500" y="3489325"/>
          <p14:tracePt t="47976" x="1325563" y="3489325"/>
          <p14:tracePt t="47985" x="1317625" y="3489325"/>
          <p14:tracePt t="47993" x="1311275" y="3489325"/>
          <p14:tracePt t="48010" x="1287463" y="3489325"/>
          <p14:tracePt t="48027" x="1265238" y="3497263"/>
          <p14:tracePt t="48043" x="1241425" y="3505200"/>
          <p14:tracePt t="48060" x="1203325" y="3535363"/>
          <p14:tracePt t="48077" x="1158875" y="3581400"/>
          <p14:tracePt t="48093" x="1127125" y="3619500"/>
          <p14:tracePt t="48096" x="1112838" y="3641725"/>
          <p14:tracePt t="48109" x="1104900" y="3673475"/>
          <p14:tracePt t="48126" x="1089025" y="3695700"/>
          <p14:tracePt t="48143" x="1074738" y="3756025"/>
          <p14:tracePt t="48159" x="1066800" y="3794125"/>
          <p14:tracePt t="48176" x="1066800" y="3825875"/>
          <p14:tracePt t="48193" x="1066800" y="3856038"/>
          <p14:tracePt t="48209" x="1066800" y="3878263"/>
          <p14:tracePt t="48226" x="1066800" y="3894138"/>
          <p14:tracePt t="48243" x="1066800" y="3908425"/>
          <p14:tracePt t="48260" x="1066800" y="3916363"/>
          <p14:tracePt t="48276" x="1066800" y="3924300"/>
          <p14:tracePt t="48293" x="1066800" y="3932238"/>
          <p14:tracePt t="48310" x="1058863" y="3932238"/>
          <p14:tracePt t="48326" x="1050925" y="3940175"/>
          <p14:tracePt t="48343" x="1028700" y="3940175"/>
          <p14:tracePt t="48360" x="1020763" y="3940175"/>
          <p14:tracePt t="48377" x="1012825" y="3940175"/>
          <p14:tracePt t="48393" x="1006475" y="3940175"/>
          <p14:tracePt t="48426" x="998538" y="3940175"/>
          <p14:tracePt t="48472" x="1020763" y="3940175"/>
          <p14:tracePt t="48480" x="1050925" y="3940175"/>
          <p14:tracePt t="48493" x="1082675" y="3940175"/>
          <p14:tracePt t="48509" x="1165225" y="3940175"/>
          <p14:tracePt t="48526" x="1219200" y="3940175"/>
          <p14:tracePt t="48543" x="1273175" y="3940175"/>
          <p14:tracePt t="48560" x="1295400" y="3940175"/>
          <p14:tracePt t="48624" x="1273175" y="3940175"/>
          <p14:tracePt t="48632" x="1249363" y="3940175"/>
          <p14:tracePt t="48643" x="1227138" y="3940175"/>
          <p14:tracePt t="48659" x="1158875" y="3932238"/>
          <p14:tracePt t="48677" x="1112838" y="3916363"/>
          <p14:tracePt t="48693" x="1089025" y="3916363"/>
          <p14:tracePt t="48709" x="1082675" y="3916363"/>
          <p14:tracePt t="48776" x="1082675" y="3908425"/>
          <p14:tracePt t="48792" x="1082675" y="3902075"/>
          <p14:tracePt t="48809" x="1089025" y="3902075"/>
          <p14:tracePt t="48825" x="1104900" y="3902075"/>
          <p14:tracePt t="48841" x="1112838" y="3902075"/>
          <p14:tracePt t="48929" x="1089025" y="3902075"/>
          <p14:tracePt t="48945" x="1082675" y="3902075"/>
          <p14:tracePt t="48961" x="1074738" y="3902075"/>
          <p14:tracePt t="49032" x="1089025" y="3902075"/>
          <p14:tracePt t="49040" x="1112838" y="3902075"/>
          <p14:tracePt t="49049" x="1120775" y="3902075"/>
          <p14:tracePt t="49059" x="1143000" y="3902075"/>
          <p14:tracePt t="49076" x="1173163" y="3894138"/>
          <p14:tracePt t="49801" x="1173163" y="3886200"/>
          <p14:tracePt t="49832" x="1173163" y="3878263"/>
          <p14:tracePt t="49856" x="1173163" y="3870325"/>
          <p14:tracePt t="49864" x="1181100" y="3863975"/>
          <p14:tracePt t="49875" x="1189038" y="3856038"/>
          <p14:tracePt t="49892" x="1196975" y="3848100"/>
          <p14:tracePt t="49908" x="1203325" y="3832225"/>
          <p14:tracePt t="49925" x="1219200" y="3810000"/>
          <p14:tracePt t="49942" x="1235075" y="3779838"/>
          <p14:tracePt t="49958" x="1241425" y="3756025"/>
          <p14:tracePt t="49975" x="1249363" y="3741738"/>
          <p14:tracePt t="49992" x="1265238" y="3717925"/>
          <p14:tracePt t="50008" x="1273175" y="3679825"/>
          <p14:tracePt t="50025" x="1287463" y="3657600"/>
          <p14:tracePt t="50041" x="1295400" y="3635375"/>
          <p14:tracePt t="50058" x="1303338" y="3619500"/>
          <p14:tracePt t="50075" x="1311275" y="3611563"/>
          <p14:tracePt t="50108" x="1317625" y="3611563"/>
          <p14:tracePt t="50176" x="1325563" y="3611563"/>
          <p14:tracePt t="50272" x="1325563" y="3603625"/>
          <p14:tracePt t="50288" x="1333500" y="3603625"/>
          <p14:tracePt t="50320" x="1333500" y="3589338"/>
          <p14:tracePt t="50344" x="1333500" y="3581400"/>
          <p14:tracePt t="50360" x="1333500" y="3573463"/>
          <p14:tracePt t="50377" x="1341438" y="3573463"/>
          <p14:tracePt t="50497" x="1333500" y="3573463"/>
          <p14:tracePt t="50505" x="1311275" y="3581400"/>
          <p14:tracePt t="50514" x="1303338" y="3581400"/>
          <p14:tracePt t="50528" x="1295400" y="3581400"/>
          <p14:tracePt t="50541" x="1287463" y="3581400"/>
          <p14:tracePt t="50558" x="1279525" y="3581400"/>
          <p14:tracePt t="50574" x="1273175" y="3589338"/>
          <p14:tracePt t="50591" x="1265238" y="3589338"/>
          <p14:tracePt t="50657" x="1265238" y="3581400"/>
          <p14:tracePt t="50672" x="1273175" y="3581400"/>
          <p14:tracePt t="50704" x="1279525" y="3581400"/>
          <p14:tracePt t="50720" x="1287463" y="3581400"/>
          <p14:tracePt t="50744" x="1295400" y="3581400"/>
          <p14:tracePt t="50824" x="1287463" y="3581400"/>
          <p14:tracePt t="50840" x="1279525" y="3581400"/>
          <p14:tracePt t="51448" x="1273175" y="3581400"/>
          <p14:tracePt t="52041" x="1295400" y="3581400"/>
          <p14:tracePt t="52049" x="1317625" y="3581400"/>
          <p14:tracePt t="52057" x="1341438" y="3581400"/>
          <p14:tracePt t="52073" x="1387475" y="3581400"/>
          <p14:tracePt t="52089" x="1439863" y="3589338"/>
          <p14:tracePt t="52106" x="1516063" y="3611563"/>
          <p14:tracePt t="52123" x="1608138" y="3627438"/>
          <p14:tracePt t="52139" x="1768475" y="3665538"/>
          <p14:tracePt t="52157" x="1965325" y="3725863"/>
          <p14:tracePt t="52173" x="2270125" y="3810000"/>
          <p14:tracePt t="52190" x="2530475" y="3856038"/>
          <p14:tracePt t="52206" x="2789238" y="3908425"/>
          <p14:tracePt t="52223" x="3025775" y="3962400"/>
          <p14:tracePt t="52240" x="3200400" y="3978275"/>
          <p14:tracePt t="52256" x="3336925" y="3984625"/>
          <p14:tracePt t="52273" x="3406775" y="3970338"/>
          <p14:tracePt t="52290" x="3444875" y="3946525"/>
          <p14:tracePt t="52306" x="3482975" y="3932238"/>
          <p14:tracePt t="52323" x="3551238" y="3902075"/>
          <p14:tracePt t="52340" x="3627438" y="3863975"/>
          <p14:tracePt t="52356" x="3679825" y="3863975"/>
          <p14:tracePt t="52373" x="3687763" y="3863975"/>
          <p14:tracePt t="52632" x="3679825" y="3863975"/>
          <p14:tracePt t="52642" x="3641725" y="3878263"/>
          <p14:tracePt t="52649" x="3597275" y="3894138"/>
          <p14:tracePt t="52658" x="3573463" y="3902075"/>
          <p14:tracePt t="52673" x="3535363" y="3908425"/>
          <p14:tracePt t="52689" x="3521075" y="3916363"/>
          <p14:tracePt t="52706" x="3521075" y="3924300"/>
          <p14:tracePt t="52723" x="3559175" y="3940175"/>
          <p14:tracePt t="52739" x="3641725" y="3970338"/>
          <p14:tracePt t="52756" x="3695700" y="3992563"/>
          <p14:tracePt t="52772" x="3733800" y="4016375"/>
          <p14:tracePt t="52789" x="3763963" y="4016375"/>
          <p14:tracePt t="52806" x="3771900" y="4016375"/>
          <p14:tracePt t="52822" x="3794125" y="4016375"/>
          <p14:tracePt t="52839" x="3840163" y="3992563"/>
          <p14:tracePt t="52856" x="3924300" y="3954463"/>
          <p14:tracePt t="52873" x="4030663" y="3924300"/>
          <p14:tracePt t="52889" x="4244975" y="3878263"/>
          <p14:tracePt t="52906" x="4351338" y="3856038"/>
          <p14:tracePt t="52922" x="4419600" y="3825875"/>
          <p14:tracePt t="52939" x="4541838" y="3802063"/>
          <p14:tracePt t="52956" x="4716463" y="3756025"/>
          <p14:tracePt t="52972" x="4937125" y="3703638"/>
          <p14:tracePt t="52989" x="5265738" y="3641725"/>
          <p14:tracePt t="53006" x="5516563" y="3603625"/>
          <p14:tracePt t="53022" x="5661025" y="3581400"/>
          <p14:tracePt t="53039" x="5783263" y="3573463"/>
          <p14:tracePt t="53056" x="5851525" y="3559175"/>
          <p14:tracePt t="53072" x="5927725" y="3527425"/>
          <p14:tracePt t="53089" x="5951538" y="3521075"/>
          <p14:tracePt t="53106" x="5965825" y="3513138"/>
          <p14:tracePt t="53281" x="5959475" y="3513138"/>
          <p14:tracePt t="53297" x="5951538" y="3513138"/>
          <p14:tracePt t="53312" x="5935663" y="3513138"/>
          <p14:tracePt t="53322" x="5927725" y="3513138"/>
          <p14:tracePt t="53339" x="5913438" y="3513138"/>
          <p14:tracePt t="53355" x="5897563" y="3513138"/>
          <p14:tracePt t="53372" x="5883275" y="3513138"/>
          <p14:tracePt t="53389" x="5875338" y="3513138"/>
          <p14:tracePt t="53441" x="5875338" y="3505200"/>
          <p14:tracePt t="53450" x="5875338" y="3489325"/>
          <p14:tracePt t="53458" x="5889625" y="3467100"/>
          <p14:tracePt t="53472" x="5943600" y="3390900"/>
          <p14:tracePt t="53489" x="5981700" y="3322638"/>
          <p14:tracePt t="53505" x="6027738" y="3260725"/>
          <p14:tracePt t="53522" x="6049963" y="3230563"/>
          <p14:tracePt t="53539" x="6088063" y="3184525"/>
          <p14:tracePt t="53555" x="6118225" y="3162300"/>
          <p14:tracePt t="53572" x="6149975" y="3124200"/>
          <p14:tracePt t="53589" x="6194425" y="3086100"/>
          <p14:tracePt t="53605" x="6240463" y="3055938"/>
          <p14:tracePt t="53609" x="6248400" y="3048000"/>
          <p14:tracePt t="53622" x="6256338" y="3040063"/>
          <p14:tracePt t="53638" x="6294438" y="3025775"/>
          <p14:tracePt t="53655" x="6316663" y="3009900"/>
          <p14:tracePt t="53672" x="6316663" y="3001963"/>
          <p14:tracePt t="53688" x="6324600" y="2994025"/>
          <p14:tracePt t="53705" x="6332538" y="2994025"/>
          <p14:tracePt t="53785" x="6332538" y="2987675"/>
          <p14:tracePt t="53872" x="6340475" y="2987675"/>
          <p14:tracePt t="53888" x="6340475" y="2979738"/>
          <p14:tracePt t="57777" x="6340475" y="2987675"/>
          <p14:tracePt t="57787" x="6340475" y="2994025"/>
          <p14:tracePt t="57801" x="6340475" y="3001963"/>
          <p14:tracePt t="57817" x="6340475" y="3017838"/>
          <p14:tracePt t="57833" x="6340475" y="3025775"/>
          <p14:tracePt t="57857" x="6340475" y="3032125"/>
          <p14:tracePt t="57873" x="6340475" y="3040063"/>
          <p14:tracePt t="57881" x="6340475" y="3048000"/>
          <p14:tracePt t="57921" x="6346825" y="3055938"/>
          <p14:tracePt t="57985" x="6354763" y="3055938"/>
          <p14:tracePt t="57993" x="6362700" y="3055938"/>
          <p14:tracePt t="58009" x="6378575" y="3063875"/>
          <p14:tracePt t="58018" x="6400800" y="3063875"/>
          <p14:tracePt t="58035" x="6416675" y="3063875"/>
          <p14:tracePt t="58051" x="6438900" y="3063875"/>
          <p14:tracePt t="58068" x="6469063" y="3055938"/>
          <p14:tracePt t="58085" x="6507163" y="3055938"/>
          <p14:tracePt t="58101" x="6523038" y="3055938"/>
          <p14:tracePt t="58118" x="6545263" y="3055938"/>
          <p14:tracePt t="58135" x="6561138" y="3055938"/>
          <p14:tracePt t="58151" x="6575425" y="3055938"/>
          <p14:tracePt t="58168" x="6583363" y="3055938"/>
          <p14:tracePt t="58185" x="6591300" y="3055938"/>
          <p14:tracePt t="58201" x="6621463" y="3055938"/>
          <p14:tracePt t="58218" x="6629400" y="3055938"/>
          <p14:tracePt t="58234" x="6651625" y="3055938"/>
          <p14:tracePt t="58251" x="6667500" y="3055938"/>
          <p14:tracePt t="58268" x="6675438" y="3055938"/>
          <p14:tracePt t="58284" x="6683375" y="3055938"/>
          <p14:tracePt t="58301" x="6697663" y="3055938"/>
          <p14:tracePt t="58318" x="6721475" y="3048000"/>
          <p14:tracePt t="58334" x="6765925" y="3048000"/>
          <p14:tracePt t="58351" x="6804025" y="3048000"/>
          <p14:tracePt t="58368" x="6835775" y="3048000"/>
          <p14:tracePt t="58384" x="6858000" y="3048000"/>
          <p14:tracePt t="58401" x="6865938" y="3048000"/>
          <p14:tracePt t="58418" x="6873875" y="3055938"/>
          <p14:tracePt t="58434" x="6880225" y="3063875"/>
          <p14:tracePt t="61370" x="6911975" y="3063875"/>
          <p14:tracePt t="61379" x="6964363" y="3063875"/>
          <p14:tracePt t="61387" x="7056438" y="3078163"/>
          <p14:tracePt t="61398" x="7108825" y="3086100"/>
          <p14:tracePt t="61415" x="7269163" y="3101975"/>
          <p14:tracePt t="61432" x="7399338" y="3124200"/>
          <p14:tracePt t="61449" x="7489825" y="3124200"/>
          <p14:tracePt t="61466" x="7581900" y="3116263"/>
          <p14:tracePt t="61481" x="7680325" y="3116263"/>
          <p14:tracePt t="61498" x="7856538" y="3116263"/>
          <p14:tracePt t="61515" x="7978775" y="3140075"/>
          <p14:tracePt t="61532" x="8061325" y="3146425"/>
          <p14:tracePt t="61548" x="8145463" y="3162300"/>
          <p14:tracePt t="61565" x="8169275" y="3170238"/>
          <p14:tracePt t="61582" x="8175625" y="3170238"/>
          <p14:tracePt t="61674" x="8191500" y="3170238"/>
          <p14:tracePt t="61873" x="8161338" y="3178175"/>
          <p14:tracePt t="61881" x="8115300" y="3178175"/>
          <p14:tracePt t="61889" x="8093075" y="3178175"/>
          <p14:tracePt t="61898" x="8069263" y="3178175"/>
          <p14:tracePt t="61915" x="8008938" y="3178175"/>
          <p14:tracePt t="61931" x="7954963" y="3178175"/>
          <p14:tracePt t="61948" x="7924800" y="3178175"/>
          <p14:tracePt t="61965" x="7886700" y="3170238"/>
          <p14:tracePt t="61981" x="7856538" y="3162300"/>
          <p14:tracePt t="61998" x="7826375" y="3154363"/>
          <p14:tracePt t="62015" x="7818438" y="3154363"/>
          <p14:tracePt t="62074" x="7818438" y="3146425"/>
          <p14:tracePt t="62090" x="7826375" y="3140075"/>
          <p14:tracePt t="62098" x="7832725" y="3140075"/>
          <p14:tracePt t="62107" x="7840663" y="3140075"/>
          <p14:tracePt t="62114" x="7856538" y="3140075"/>
          <p14:tracePt t="62131" x="7864475" y="3140075"/>
          <p14:tracePt t="62148" x="7870825" y="3140075"/>
          <p14:tracePt t="62202" x="7870825" y="3132138"/>
          <p14:tracePt t="62210" x="7856538" y="3132138"/>
          <p14:tracePt t="62218" x="7840663" y="3132138"/>
          <p14:tracePt t="62231" x="7826375" y="3132138"/>
          <p14:tracePt t="62248" x="7802563" y="3124200"/>
          <p14:tracePt t="62264" x="7788275" y="3124200"/>
          <p14:tracePt t="62281" x="7780338" y="3124200"/>
          <p14:tracePt t="62298" x="7780338" y="3116263"/>
          <p14:tracePt t="62353" x="7788275" y="3116263"/>
          <p14:tracePt t="62361" x="7794625" y="3116263"/>
          <p14:tracePt t="62370" x="7802563" y="3116263"/>
          <p14:tracePt t="62381" x="7818438" y="3116263"/>
          <p14:tracePt t="62398" x="7826375" y="3116263"/>
          <p14:tracePt t="62414" x="7832725" y="3124200"/>
          <p14:tracePt t="63058" x="7826375" y="3124200"/>
          <p14:tracePt t="63730" x="7832725" y="3124200"/>
          <p14:tracePt t="63738" x="7856538" y="3124200"/>
          <p14:tracePt t="63747" x="7878763" y="3124200"/>
          <p14:tracePt t="63763" x="7924800" y="3124200"/>
          <p14:tracePt t="63780" x="7962900" y="3132138"/>
          <p14:tracePt t="63796" x="7993063" y="3146425"/>
          <p14:tracePt t="63813" x="8016875" y="3154363"/>
          <p14:tracePt t="63830" x="8016875" y="3162300"/>
          <p14:tracePt t="63846" x="8031163" y="3170238"/>
          <p14:tracePt t="63863" x="8054975" y="3184525"/>
          <p14:tracePt t="63880" x="8077200" y="3208338"/>
          <p14:tracePt t="63896" x="8131175" y="3246438"/>
          <p14:tracePt t="63913" x="8145463" y="3260725"/>
          <p14:tracePt t="63929" x="8153400" y="3268663"/>
          <p14:tracePt t="63946" x="8161338" y="3298825"/>
          <p14:tracePt t="63963" x="8169275" y="3322638"/>
          <p14:tracePt t="63980" x="8175625" y="3344863"/>
          <p14:tracePt t="63996" x="8183563" y="3382963"/>
          <p14:tracePt t="64013" x="8183563" y="3413125"/>
          <p14:tracePt t="64030" x="8183563" y="3459163"/>
          <p14:tracePt t="64046" x="8169275" y="3521075"/>
          <p14:tracePt t="64063" x="8161338" y="3565525"/>
          <p14:tracePt t="64080" x="8153400" y="3589338"/>
          <p14:tracePt t="64096" x="8137525" y="3619500"/>
          <p14:tracePt t="64113" x="8123238" y="3635375"/>
          <p14:tracePt t="64115" x="8115300" y="3641725"/>
          <p14:tracePt t="64129" x="8093075" y="3649663"/>
          <p14:tracePt t="64146" x="8069263" y="3657600"/>
          <p14:tracePt t="64163" x="8047038" y="3657600"/>
          <p14:tracePt t="64179" x="8031163" y="3657600"/>
          <p14:tracePt t="64196" x="8001000" y="3649663"/>
          <p14:tracePt t="64213" x="7970838" y="3641725"/>
          <p14:tracePt t="64229" x="7908925" y="3611563"/>
          <p14:tracePt t="64246" x="7878763" y="3603625"/>
          <p14:tracePt t="64263" x="7870825" y="3597275"/>
          <p14:tracePt t="64279" x="7864475" y="3589338"/>
          <p14:tracePt t="64296" x="7864475" y="3573463"/>
          <p14:tracePt t="64313" x="7864475" y="3559175"/>
          <p14:tracePt t="64329" x="7864475" y="3551238"/>
          <p14:tracePt t="64346" x="7870825" y="3535363"/>
          <p14:tracePt t="64363" x="7870825" y="3527425"/>
          <p14:tracePt t="64514" x="7864475" y="3527425"/>
          <p14:tracePt t="65306" x="7886700" y="3535363"/>
          <p14:tracePt t="65322" x="7902575" y="3551238"/>
          <p14:tracePt t="65330" x="7908925" y="3551238"/>
          <p14:tracePt t="65345" x="7932738" y="3565525"/>
          <p14:tracePt t="65362" x="7940675" y="3565525"/>
          <p14:tracePt t="65378" x="7970838" y="3603625"/>
          <p14:tracePt t="65395" x="8016875" y="3641725"/>
          <p14:tracePt t="65412" x="8061325" y="3673475"/>
          <p14:tracePt t="65428" x="8099425" y="3725863"/>
          <p14:tracePt t="65445" x="8123238" y="3771900"/>
          <p14:tracePt t="65462" x="8137525" y="3817938"/>
          <p14:tracePt t="65478" x="8153400" y="3848100"/>
          <p14:tracePt t="65495" x="8153400" y="3870325"/>
          <p14:tracePt t="65512" x="8153400" y="3894138"/>
          <p14:tracePt t="65529" x="8153400" y="3908425"/>
          <p14:tracePt t="65545" x="8153400" y="3932238"/>
          <p14:tracePt t="65562" x="8145463" y="3954463"/>
          <p14:tracePt t="65578" x="8137525" y="3962400"/>
          <p14:tracePt t="65595" x="8123238" y="3970338"/>
          <p14:tracePt t="65612" x="8099425" y="3978275"/>
          <p14:tracePt t="65628" x="8069263" y="3978275"/>
          <p14:tracePt t="65645" x="8008938" y="3978275"/>
          <p14:tracePt t="65662" x="7970838" y="3978275"/>
          <p14:tracePt t="65678" x="7940675" y="3978275"/>
          <p14:tracePt t="65712" x="7932738" y="3978275"/>
          <p14:tracePt t="65914" x="7916863" y="3962400"/>
          <p14:tracePt t="65922" x="7894638" y="3962400"/>
          <p14:tracePt t="65931" x="7848600" y="3954463"/>
          <p14:tracePt t="65945" x="7818438" y="3940175"/>
          <p14:tracePt t="65961" x="7750175" y="3924300"/>
          <p14:tracePt t="65978" x="7712075" y="3916363"/>
          <p14:tracePt t="66106" x="7712075" y="3902075"/>
          <p14:tracePt t="66115" x="7718425" y="3902075"/>
          <p14:tracePt t="66131" x="7726363" y="3902075"/>
          <p14:tracePt t="66146" x="7726363" y="3894138"/>
          <p14:tracePt t="66282" x="7734300" y="3894138"/>
          <p14:tracePt t="67715" x="7742238" y="3894138"/>
          <p14:tracePt t="67787" x="7742238" y="3902075"/>
          <p14:tracePt t="67802" x="7756525" y="3902075"/>
          <p14:tracePt t="67819" x="7764463" y="3902075"/>
          <p14:tracePt t="67826" x="7772400" y="3902075"/>
          <p14:tracePt t="67843" x="7788275" y="3902075"/>
          <p14:tracePt t="67850" x="7818438" y="3908425"/>
          <p14:tracePt t="67860" x="7856538" y="3916363"/>
          <p14:tracePt t="67876" x="7894638" y="3932238"/>
          <p14:tracePt t="67893" x="7947025" y="3954463"/>
          <p14:tracePt t="67910" x="7978775" y="3970338"/>
          <p14:tracePt t="67926" x="7993063" y="3978275"/>
          <p14:tracePt t="67960" x="8001000" y="4008438"/>
          <p14:tracePt t="67976" x="8023225" y="4038600"/>
          <p14:tracePt t="67993" x="8039100" y="4084638"/>
          <p14:tracePt t="68010" x="8047038" y="4137025"/>
          <p14:tracePt t="68026" x="8047038" y="4183063"/>
          <p14:tracePt t="68043" x="8047038" y="4213225"/>
          <p14:tracePt t="68059" x="8047038" y="4251325"/>
          <p14:tracePt t="68076" x="8047038" y="4289425"/>
          <p14:tracePt t="68093" x="8047038" y="4305300"/>
          <p14:tracePt t="68126" x="8039100" y="4313238"/>
          <p14:tracePt t="68143" x="8031163" y="4313238"/>
          <p14:tracePt t="68159" x="8008938" y="4313238"/>
          <p14:tracePt t="68176" x="7954963" y="4313238"/>
          <p14:tracePt t="68193" x="7924800" y="4313238"/>
          <p14:tracePt t="68210" x="7878763" y="4313238"/>
          <p14:tracePt t="68226" x="7848600" y="4313238"/>
          <p14:tracePt t="68243" x="7832725" y="4305300"/>
          <p14:tracePt t="68434" x="7826375" y="4305300"/>
          <p14:tracePt t="68444" x="7818438" y="4305300"/>
          <p14:tracePt t="68451" x="7802563" y="4305300"/>
          <p14:tracePt t="68466" x="7794625" y="4305300"/>
          <p14:tracePt t="68490" x="7780338" y="4297363"/>
          <p14:tracePt t="68620" x="7788275" y="4297363"/>
          <p14:tracePt t="68629" x="7788275" y="4289425"/>
          <p14:tracePt t="68642" x="7794625" y="4283075"/>
          <p14:tracePt t="68906" x="7810500" y="4283075"/>
          <p14:tracePt t="68914" x="7826375" y="4283075"/>
          <p14:tracePt t="68925" x="7840663" y="4283075"/>
          <p14:tracePt t="68942" x="7856538" y="4283075"/>
          <p14:tracePt t="68959" x="7878763" y="4283075"/>
          <p14:tracePt t="68975" x="7916863" y="4283075"/>
          <p14:tracePt t="68992" x="7940675" y="4289425"/>
          <p14:tracePt t="69009" x="7954963" y="4297363"/>
          <p14:tracePt t="69026" x="7985125" y="4321175"/>
          <p14:tracePt t="69042" x="8023225" y="4351338"/>
          <p14:tracePt t="69059" x="8047038" y="4365625"/>
          <p14:tracePt t="69075" x="8175625" y="4465638"/>
          <p14:tracePt t="69092" x="8221663" y="4511675"/>
          <p14:tracePt t="69109" x="8245475" y="4564063"/>
          <p14:tracePt t="69125" x="8251825" y="4594225"/>
          <p14:tracePt t="69142" x="8251825" y="4640263"/>
          <p14:tracePt t="69159" x="8237538" y="4694238"/>
          <p14:tracePt t="69175" x="8207375" y="4746625"/>
          <p14:tracePt t="69192" x="8191500" y="4808538"/>
          <p14:tracePt t="69209" x="8169275" y="4868863"/>
          <p14:tracePt t="69225" x="8161338" y="4906963"/>
          <p14:tracePt t="69242" x="8145463" y="4937125"/>
          <p14:tracePt t="69258" x="8137525" y="5013325"/>
          <p14:tracePt t="69275" x="8131175" y="5045075"/>
          <p14:tracePt t="69292" x="8123238" y="5075238"/>
          <p14:tracePt t="69308" x="8123238" y="5089525"/>
          <p14:tracePt t="69325" x="8123238" y="5097463"/>
          <p14:tracePt t="69342" x="8115300" y="5105400"/>
          <p14:tracePt t="69358" x="8107363" y="5105400"/>
          <p14:tracePt t="69375" x="8107363" y="5113338"/>
          <p14:tracePt t="69391" x="8099425" y="5113338"/>
          <p14:tracePt t="69408" x="8099425" y="5121275"/>
          <p14:tracePt t="69425" x="8093075" y="5121275"/>
          <p14:tracePt t="69441" x="8085138" y="5121275"/>
          <p14:tracePt t="69458" x="8077200" y="5127625"/>
          <p14:tracePt t="69475" x="8069263" y="5127625"/>
          <p14:tracePt t="69492" x="8061325" y="5127625"/>
          <p14:tracePt t="69515" x="8054975" y="5127625"/>
          <p14:tracePt t="69531" x="8047038" y="5127625"/>
          <p14:tracePt t="69554" x="8039100" y="5127625"/>
          <p14:tracePt t="69562" x="8039100" y="5121275"/>
          <p14:tracePt t="69575" x="8023225" y="5121275"/>
          <p14:tracePt t="69591" x="8016875" y="5113338"/>
          <p14:tracePt t="69608" x="8008938" y="5105400"/>
          <p14:tracePt t="69644" x="8008938" y="5097463"/>
          <p14:tracePt t="70467" x="8001000" y="5097463"/>
          <p14:tracePt t="70971" x="8001000" y="5083175"/>
          <p14:tracePt t="70978" x="7985125" y="5051425"/>
          <p14:tracePt t="70990" x="7985125" y="5029200"/>
          <p14:tracePt t="71007" x="7954963" y="4914900"/>
          <p14:tracePt t="71024" x="7940675" y="4792663"/>
          <p14:tracePt t="71040" x="7894638" y="4648200"/>
          <p14:tracePt t="71057" x="7848600" y="4518025"/>
          <p14:tracePt t="71073" x="7826375" y="4441825"/>
          <p14:tracePt t="71090" x="7780338" y="4313238"/>
          <p14:tracePt t="71107" x="7764463" y="4275138"/>
          <p14:tracePt t="71123" x="7750175" y="4237038"/>
          <p14:tracePt t="71140" x="7750175" y="4221163"/>
          <p14:tracePt t="71258" x="7750175" y="4213225"/>
          <p14:tracePt t="71276" x="7750175" y="4198938"/>
          <p14:tracePt t="71292" x="7750175" y="4191000"/>
          <p14:tracePt t="71539" x="7750175" y="4198938"/>
          <p14:tracePt t="71571" x="7750175" y="4206875"/>
          <p14:tracePt t="71579" x="7750175" y="4213225"/>
          <p14:tracePt t="71594" x="7756525" y="4221163"/>
          <p14:tracePt t="71606" x="7764463" y="4229100"/>
          <p14:tracePt t="71623" x="7780338" y="4244975"/>
          <p14:tracePt t="71627" x="7788275" y="4244975"/>
          <p14:tracePt t="71640" x="7802563" y="4251325"/>
          <p14:tracePt t="71657" x="7826375" y="4267200"/>
          <p14:tracePt t="71673" x="7840663" y="4275138"/>
          <p14:tracePt t="71690" x="7848600" y="4283075"/>
          <p14:tracePt t="71716" x="7864475" y="4289425"/>
          <p14:tracePt t="71940" x="7878763" y="4289425"/>
          <p14:tracePt t="71955" x="7886700" y="4289425"/>
          <p14:tracePt t="71971" x="7902575" y="4289425"/>
          <p14:tracePt t="71979" x="7908925" y="4289425"/>
          <p14:tracePt t="71989" x="7916863" y="4289425"/>
          <p14:tracePt t="72006" x="7940675" y="4297363"/>
          <p14:tracePt t="72023" x="7962900" y="4313238"/>
          <p14:tracePt t="72039" x="8001000" y="4335463"/>
          <p14:tracePt t="72056" x="8023225" y="4359275"/>
          <p14:tracePt t="72073" x="8031163" y="4381500"/>
          <p14:tracePt t="72089" x="8039100" y="4397375"/>
          <p14:tracePt t="72106" x="8039100" y="4403725"/>
          <p14:tracePt t="72123" x="8039100" y="4419600"/>
          <p14:tracePt t="72139" x="8039100" y="4435475"/>
          <p14:tracePt t="72156" x="8039100" y="4465638"/>
          <p14:tracePt t="72173" x="8039100" y="4487863"/>
          <p14:tracePt t="72189" x="8039100" y="4525963"/>
          <p14:tracePt t="72206" x="8039100" y="4579938"/>
          <p14:tracePt t="72223" x="8039100" y="4640263"/>
          <p14:tracePt t="72239" x="8039100" y="4740275"/>
          <p14:tracePt t="72256" x="8039100" y="4816475"/>
          <p14:tracePt t="72272" x="8039100" y="4860925"/>
          <p14:tracePt t="72289" x="8039100" y="4914900"/>
          <p14:tracePt t="72306" x="8031163" y="4945063"/>
          <p14:tracePt t="72323" x="8023225" y="4968875"/>
          <p14:tracePt t="72339" x="8016875" y="4983163"/>
          <p14:tracePt t="72356" x="8016875" y="4991100"/>
          <p14:tracePt t="72372" x="8008938" y="4991100"/>
          <p14:tracePt t="72515" x="8008938" y="4968875"/>
          <p14:tracePt t="72525" x="8001000" y="4945063"/>
          <p14:tracePt t="72531" x="7993063" y="4922838"/>
          <p14:tracePt t="72539" x="7978775" y="4892675"/>
          <p14:tracePt t="72556" x="7970838" y="4800600"/>
          <p14:tracePt t="72572" x="7962900" y="4746625"/>
          <p14:tracePt t="72589" x="7947025" y="4716463"/>
          <p14:tracePt t="72606" x="7940675" y="4686300"/>
          <p14:tracePt t="72622" x="7932738" y="4670425"/>
          <p14:tracePt t="72899" x="7940675" y="4694238"/>
          <p14:tracePt t="72908" x="7947025" y="4708525"/>
          <p14:tracePt t="72915" x="7962900" y="4740275"/>
          <p14:tracePt t="72924" x="7970838" y="4754563"/>
          <p14:tracePt t="72938" x="7978775" y="4784725"/>
          <p14:tracePt t="72955" x="7993063" y="4876800"/>
          <p14:tracePt t="72972" x="7993063" y="4930775"/>
          <p14:tracePt t="72989" x="7993063" y="4960938"/>
          <p14:tracePt t="73005" x="7993063" y="4999038"/>
          <p14:tracePt t="73022" x="7993063" y="5006975"/>
          <p14:tracePt t="73038" x="7993063" y="5013325"/>
          <p14:tracePt t="73564" x="7978775" y="5013325"/>
          <p14:tracePt t="73573" x="7947025" y="5013325"/>
          <p14:tracePt t="73580" x="7894638" y="4999038"/>
          <p14:tracePt t="73588" x="7832725" y="4975225"/>
          <p14:tracePt t="73605" x="7750175" y="4914900"/>
          <p14:tracePt t="73621" x="7696200" y="4876800"/>
          <p14:tracePt t="73638" x="7688263" y="4860925"/>
          <p14:tracePt t="73655" x="7673975" y="4854575"/>
          <p14:tracePt t="73811" x="7666038" y="4838700"/>
          <p14:tracePt t="73820" x="7666038" y="4830763"/>
          <p14:tracePt t="73844" x="7658100" y="4830763"/>
          <p14:tracePt t="73853" x="7658100" y="4822825"/>
          <p14:tracePt t="73867" x="7658100" y="4808538"/>
          <p14:tracePt t="73899" x="7642225" y="4800600"/>
          <p14:tracePt t="73908" x="7620000" y="4800600"/>
          <p14:tracePt t="73921" x="7597775" y="4800600"/>
          <p14:tracePt t="73938" x="7551738" y="4792663"/>
          <p14:tracePt t="73971" x="7543800" y="4784725"/>
          <p14:tracePt t="73988" x="7543800" y="4778375"/>
          <p14:tracePt t="74004" x="7543800" y="4762500"/>
          <p14:tracePt t="74132" x="7535863" y="4762500"/>
          <p14:tracePt t="74140" x="7527925" y="4762500"/>
          <p14:tracePt t="74157" x="7521575" y="4762500"/>
          <p14:tracePt t="74171" x="7513638" y="4754563"/>
          <p14:tracePt t="74188" x="7497763" y="4754563"/>
          <p14:tracePt t="74204" x="7483475" y="4754563"/>
          <p14:tracePt t="74221" x="7467600" y="4746625"/>
          <p14:tracePt t="74254" x="7459663" y="4740275"/>
          <p14:tracePt t="74271" x="7451725" y="4740275"/>
          <p14:tracePt t="74288" x="7437438" y="4740275"/>
          <p14:tracePt t="74304" x="7421563" y="4740275"/>
          <p14:tracePt t="74321" x="7391400" y="4740275"/>
          <p14:tracePt t="74338" x="7345363" y="4740275"/>
          <p14:tracePt t="74354" x="7216775" y="4724400"/>
          <p14:tracePt t="74371" x="7018338" y="4724400"/>
          <p14:tracePt t="74387" x="6583363" y="4694238"/>
          <p14:tracePt t="74404" x="6423025" y="4702175"/>
          <p14:tracePt t="74421" x="6278563" y="4724400"/>
          <p14:tracePt t="74437" x="6134100" y="4754563"/>
          <p14:tracePt t="74454" x="5889625" y="4816475"/>
          <p14:tracePt t="74471" x="5699125" y="4868863"/>
          <p14:tracePt t="74487" x="5508625" y="4930775"/>
          <p14:tracePt t="74504" x="5311775" y="5029200"/>
          <p14:tracePt t="74521" x="5211763" y="5121275"/>
          <p14:tracePt t="74537" x="5127625" y="5197475"/>
          <p14:tracePt t="74554" x="5067300" y="5273675"/>
          <p14:tracePt t="74571" x="5037138" y="5318125"/>
          <p14:tracePt t="74587" x="5006975" y="5356225"/>
          <p14:tracePt t="74604" x="4991100" y="5380038"/>
          <p14:tracePt t="74620" x="4960938" y="5402263"/>
          <p14:tracePt t="74637" x="4922838" y="5426075"/>
          <p14:tracePt t="74654" x="4899025" y="5440363"/>
          <p14:tracePt t="74670" x="4854575" y="5464175"/>
          <p14:tracePt t="74687" x="4792663" y="5494338"/>
          <p14:tracePt t="74704" x="4754563" y="5516563"/>
          <p14:tracePt t="74721" x="4732338" y="5540375"/>
          <p14:tracePt t="74737" x="4686300" y="5562600"/>
          <p14:tracePt t="74754" x="4648200" y="5570538"/>
          <p14:tracePt t="74771" x="4625975" y="5584825"/>
          <p14:tracePt t="74787" x="4594225" y="5600700"/>
          <p14:tracePt t="74804" x="4572000" y="5600700"/>
          <p14:tracePt t="74820" x="4556125" y="5616575"/>
          <p14:tracePt t="74837" x="4533900" y="5630863"/>
          <p14:tracePt t="74854" x="4525963" y="5646738"/>
          <p14:tracePt t="74870" x="4511675" y="5661025"/>
          <p14:tracePt t="74887" x="4495800" y="5684838"/>
          <p14:tracePt t="74904" x="4473575" y="5707063"/>
          <p14:tracePt t="74920" x="4457700" y="5737225"/>
          <p14:tracePt t="74937" x="4441825" y="5761038"/>
          <p14:tracePt t="74954" x="4441825" y="5768975"/>
          <p14:tracePt t="74970" x="4427538" y="5791200"/>
          <p14:tracePt t="74987" x="4427538" y="5807075"/>
          <p14:tracePt t="75004" x="4427538" y="5813425"/>
          <p14:tracePt t="75020" x="4427538" y="5821363"/>
          <p14:tracePt t="75037" x="4427538" y="5837238"/>
          <p14:tracePt t="75054" x="4419600" y="5845175"/>
          <p14:tracePt t="75091" x="4419600" y="5851525"/>
          <p14:tracePt t="75104" x="4403725" y="5851525"/>
          <p14:tracePt t="75120" x="4381500" y="5859463"/>
          <p14:tracePt t="75137" x="4365625" y="5859463"/>
          <p14:tracePt t="75140" x="4351338" y="5859463"/>
          <p14:tracePt t="75153" x="4343400" y="5859463"/>
          <p14:tracePt t="75170" x="4335463" y="5867400"/>
          <p14:tracePt t="76076" x="4351338" y="5867400"/>
          <p14:tracePt t="76084" x="4359275" y="5867400"/>
          <p14:tracePt t="76099" x="4373563" y="5867400"/>
          <p14:tracePt t="76115" x="4389438" y="5867400"/>
          <p14:tracePt t="76132" x="4397375" y="5867400"/>
          <p14:tracePt t="76147" x="4403725" y="5859463"/>
          <p14:tracePt t="76163" x="4411663" y="5859463"/>
          <p14:tracePt t="76179" x="4419600" y="5859463"/>
          <p14:tracePt t="76205" x="4427538" y="5859463"/>
          <p14:tracePt t="76212" x="4435475" y="5859463"/>
          <p14:tracePt t="76222" x="4449763" y="5867400"/>
          <p14:tracePt t="76236" x="4473575" y="5867400"/>
          <p14:tracePt t="76252" x="4495800" y="5867400"/>
          <p14:tracePt t="76269" x="4549775" y="5867400"/>
          <p14:tracePt t="76286" x="4594225" y="5867400"/>
          <p14:tracePt t="76303" x="4625975" y="5859463"/>
          <p14:tracePt t="76319" x="4670425" y="5859463"/>
          <p14:tracePt t="76336" x="4724400" y="5851525"/>
          <p14:tracePt t="76352" x="4792663" y="5851525"/>
          <p14:tracePt t="76369" x="4822825" y="5845175"/>
          <p14:tracePt t="76386" x="4868863" y="5837238"/>
          <p14:tracePt t="76403" x="4906963" y="5837238"/>
          <p14:tracePt t="76419" x="4953000" y="5837238"/>
          <p14:tracePt t="76436" x="4983163" y="5837238"/>
          <p14:tracePt t="76452" x="4991100" y="5813425"/>
          <p14:tracePt t="76469" x="5029200" y="5813425"/>
          <p14:tracePt t="76486" x="5059363" y="5813425"/>
          <p14:tracePt t="76502" x="5075238" y="5813425"/>
          <p14:tracePt t="76540" x="5083175" y="5813425"/>
          <p14:tracePt t="76556" x="5089525" y="5813425"/>
          <p14:tracePt t="76572" x="5105400" y="5813425"/>
          <p14:tracePt t="76588" x="5121275" y="5813425"/>
          <p14:tracePt t="76605" x="5127625" y="5821363"/>
          <p14:tracePt t="76628" x="5135563" y="5821363"/>
          <p14:tracePt t="76636" x="5143500" y="5821363"/>
          <p14:tracePt t="76652" x="5151438" y="5821363"/>
          <p14:tracePt t="76669" x="5181600" y="5821363"/>
          <p14:tracePt t="76685" x="5227638" y="5821363"/>
          <p14:tracePt t="76702" x="5235575" y="5821363"/>
          <p14:tracePt t="76735" x="5249863" y="5821363"/>
          <p14:tracePt t="76764" x="5265738" y="5821363"/>
          <p14:tracePt t="76773" x="5273675" y="5821363"/>
          <p14:tracePt t="76785" x="5287963" y="5821363"/>
          <p14:tracePt t="76802" x="5334000" y="5829300"/>
          <p14:tracePt t="76819" x="5410200" y="5845175"/>
          <p14:tracePt t="76835" x="5554663" y="5883275"/>
          <p14:tracePt t="76852" x="5654675" y="5913438"/>
          <p14:tracePt t="76869" x="5768975" y="5935663"/>
          <p14:tracePt t="76885" x="5859463" y="5943600"/>
          <p14:tracePt t="76902" x="5921375" y="5951538"/>
          <p14:tracePt t="76919" x="5965825" y="5959475"/>
          <p14:tracePt t="76935" x="6011863" y="5973763"/>
          <p14:tracePt t="76952" x="6042025" y="5973763"/>
          <p14:tracePt t="76969" x="6103938" y="5973763"/>
          <p14:tracePt t="76985" x="6126163" y="5973763"/>
          <p14:tracePt t="77002" x="6164263" y="5973763"/>
          <p14:tracePt t="77019" x="6194425" y="5973763"/>
          <p14:tracePt t="77035" x="6226175" y="5965825"/>
          <p14:tracePt t="77052" x="6256338" y="5959475"/>
          <p14:tracePt t="77068" x="6286500" y="5959475"/>
          <p14:tracePt t="77085" x="6308725" y="5959475"/>
          <p14:tracePt t="77102" x="6324600" y="5951538"/>
          <p14:tracePt t="77118" x="6332538" y="5951538"/>
          <p14:tracePt t="77152" x="6340475" y="5951538"/>
          <p14:tracePt t="77180" x="6340475" y="5943600"/>
          <p14:tracePt t="77211" x="6340475" y="5935663"/>
          <p14:tracePt t="77220" x="6346825" y="5935663"/>
          <p14:tracePt t="77228" x="6354763" y="5927725"/>
          <p14:tracePt t="77238" x="6362700" y="5927725"/>
          <p14:tracePt t="77252" x="6392863" y="5905500"/>
          <p14:tracePt t="77268" x="6423025" y="5897563"/>
          <p14:tracePt t="77285" x="6492875" y="5883275"/>
          <p14:tracePt t="77302" x="6553200" y="5875338"/>
          <p14:tracePt t="77318" x="6613525" y="5867400"/>
          <p14:tracePt t="77335" x="6705600" y="5867400"/>
          <p14:tracePt t="77351" x="6797675" y="5867400"/>
          <p14:tracePt t="77368" x="6842125" y="5867400"/>
          <p14:tracePt t="77385" x="6873875" y="5859463"/>
          <p14:tracePt t="77401" x="6918325" y="5859463"/>
          <p14:tracePt t="77418" x="6934200" y="5851525"/>
          <p14:tracePt t="77435" x="6972300" y="5851525"/>
          <p14:tracePt t="77452" x="6994525" y="5851525"/>
          <p14:tracePt t="77468" x="7018338" y="5851525"/>
          <p14:tracePt t="77485" x="7026275" y="5851525"/>
          <p14:tracePt t="77501" x="7032625" y="5851525"/>
          <p14:tracePt t="77535" x="7040563" y="5851525"/>
          <p14:tracePt t="77868" x="7032625" y="5851525"/>
          <p14:tracePt t="77891" x="7026275" y="5851525"/>
          <p14:tracePt t="77899" x="7018338" y="5851525"/>
          <p14:tracePt t="78011" x="7026275" y="5845175"/>
          <p14:tracePt t="78021" x="7032625" y="5837238"/>
          <p14:tracePt t="78028" x="7056438" y="5837238"/>
          <p14:tracePt t="78036" x="7070725" y="5837238"/>
          <p14:tracePt t="78051" x="7102475" y="5829300"/>
          <p14:tracePt t="78068" x="7116763" y="5829300"/>
          <p14:tracePt t="78084" x="7124700" y="5829300"/>
          <p14:tracePt t="78101" x="7146925" y="5829300"/>
          <p14:tracePt t="78118" x="7162800" y="5829300"/>
          <p14:tracePt t="78134" x="7192963" y="5829300"/>
          <p14:tracePt t="78151" x="7208838" y="5829300"/>
          <p14:tracePt t="78167" x="7231063" y="5829300"/>
          <p14:tracePt t="78184" x="7254875" y="5821363"/>
          <p14:tracePt t="78201" x="7277100" y="5821363"/>
          <p14:tracePt t="78234" x="7285038" y="5821363"/>
          <p14:tracePt t="78684" x="7285038" y="5813425"/>
          <p14:tracePt t="78732" x="7285038" y="5807075"/>
          <p14:tracePt t="78844" x="7285038" y="5799138"/>
          <p14:tracePt t="79376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sz="3600" dirty="0" smtClean="0">
                <a:solidFill>
                  <a:srgbClr val="3333FF"/>
                </a:solidFill>
              </a:rPr>
              <a:t>DW  </a:t>
            </a:r>
            <a:r>
              <a:rPr lang="zh-CN" altLang="en-US" sz="3600" dirty="0" smtClean="0">
                <a:solidFill>
                  <a:srgbClr val="3333FF"/>
                </a:solidFill>
              </a:rPr>
              <a:t>定义字命令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CN" sz="1200" b="1" dirty="0" smtClean="0"/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格式：</a:t>
            </a:r>
            <a:r>
              <a:rPr lang="en-US" altLang="zh-CN" sz="2400" b="1" dirty="0" smtClean="0"/>
              <a:t>DW    16</a:t>
            </a:r>
            <a:r>
              <a:rPr lang="zh-CN" altLang="en-US" sz="2400" b="1" dirty="0" smtClean="0"/>
              <a:t>位数据项或项表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功能：把</a:t>
            </a:r>
            <a:r>
              <a:rPr lang="en-US" altLang="zh-CN" sz="2400" b="1" dirty="0" smtClean="0"/>
              <a:t>DW</a:t>
            </a:r>
            <a:r>
              <a:rPr lang="zh-CN" altLang="en-US" sz="2400" b="1" dirty="0" smtClean="0"/>
              <a:t>后的</a:t>
            </a:r>
            <a:r>
              <a:rPr lang="en-US" altLang="zh-CN" sz="2400" b="1" dirty="0" smtClean="0"/>
              <a:t>16</a:t>
            </a:r>
            <a:r>
              <a:rPr lang="zh-CN" altLang="en-US" sz="2400" b="1" dirty="0" smtClean="0"/>
              <a:t>位数据项或项表从当前地址连续存放。每项数值为</a:t>
            </a:r>
            <a:r>
              <a:rPr lang="en-US" altLang="zh-CN" sz="2400" b="1" dirty="0" smtClean="0"/>
              <a:t>16</a:t>
            </a:r>
            <a:r>
              <a:rPr lang="zh-CN" altLang="en-US" sz="2400" b="1" dirty="0" smtClean="0"/>
              <a:t>位二进制数，</a:t>
            </a:r>
            <a:r>
              <a:rPr lang="zh-CN" altLang="en-US" sz="2400" b="1" dirty="0"/>
              <a:t>高</a:t>
            </a:r>
            <a:r>
              <a:rPr lang="en-US" altLang="zh-CN" sz="2400" b="1" dirty="0" smtClean="0"/>
              <a:t>8</a:t>
            </a:r>
            <a:r>
              <a:rPr lang="zh-CN" altLang="en-US" sz="2400" b="1" dirty="0" smtClean="0"/>
              <a:t>位先放，低</a:t>
            </a:r>
            <a:r>
              <a:rPr lang="en-US" altLang="zh-CN" sz="2400" b="1" dirty="0" smtClean="0"/>
              <a:t>8</a:t>
            </a:r>
            <a:r>
              <a:rPr lang="zh-CN" altLang="en-US" sz="2400" b="1" dirty="0" smtClean="0"/>
              <a:t>位后存放。</a:t>
            </a:r>
            <a:r>
              <a:rPr lang="en-US" altLang="zh-CN" sz="2400" b="1" dirty="0" smtClean="0"/>
              <a:t>DW</a:t>
            </a:r>
            <a:r>
              <a:rPr lang="zh-CN" altLang="en-US" sz="2400" b="1" dirty="0" smtClean="0"/>
              <a:t>常用于定义一个地址表。</a:t>
            </a:r>
            <a:endParaRPr lang="en-US" altLang="zh-CN" sz="2400" b="1" dirty="0" smtClean="0"/>
          </a:p>
          <a:p>
            <a:pPr marL="0" indent="0"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endParaRPr lang="en-US" altLang="zh-CN" sz="2400" b="1" dirty="0" smtClean="0"/>
          </a:p>
          <a:p>
            <a:pPr marL="0" indent="0"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>
                <a:solidFill>
                  <a:srgbClr val="0070C0"/>
                </a:solidFill>
              </a:rPr>
              <a:t>例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4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：</a:t>
            </a:r>
            <a:endParaRPr lang="zh-CN" altLang="en-US" sz="2400" b="1" dirty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/>
              <a:t>		     </a:t>
            </a:r>
            <a:r>
              <a:rPr lang="en-US" altLang="zh-CN" sz="2400" b="1" dirty="0" smtClean="0"/>
              <a:t>ORG   1500H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TABLE</a:t>
            </a:r>
            <a:r>
              <a:rPr lang="zh-CN" altLang="en-US" sz="2400" b="1" dirty="0" smtClean="0"/>
              <a:t>： </a:t>
            </a:r>
            <a:r>
              <a:rPr lang="en-US" altLang="zh-CN" sz="2400" b="1" dirty="0" smtClean="0"/>
              <a:t>DW    7234H</a:t>
            </a:r>
            <a:r>
              <a:rPr lang="zh-CN" altLang="en-US" sz="2400" b="1" dirty="0" smtClean="0"/>
              <a:t>，</a:t>
            </a:r>
            <a:r>
              <a:rPr lang="en-US" altLang="zh-CN" sz="2400" b="1" dirty="0" smtClean="0"/>
              <a:t>8AH</a:t>
            </a:r>
            <a:r>
              <a:rPr lang="zh-CN" altLang="en-US" sz="2400" b="1" dirty="0" smtClean="0"/>
              <a:t>，</a:t>
            </a:r>
            <a:r>
              <a:rPr lang="en-US" altLang="zh-CN" sz="2400" b="1" dirty="0" smtClean="0"/>
              <a:t>10H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                 ┇</a:t>
            </a:r>
          </a:p>
          <a:p>
            <a:pPr>
              <a:lnSpc>
                <a:spcPct val="110000"/>
              </a:lnSpc>
              <a:defRPr/>
            </a:pPr>
            <a:endParaRPr lang="zh-CN" altLang="en-US" sz="2400" b="1" dirty="0" smtClean="0"/>
          </a:p>
        </p:txBody>
      </p:sp>
      <p:pic>
        <p:nvPicPr>
          <p:cNvPr id="20484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6202363" y="3357563"/>
            <a:ext cx="3311525" cy="453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2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+mn-lt"/>
                <a:ea typeface="+mn-ea"/>
              </a:defRPr>
            </a:lvl3pPr>
            <a:lvl4pPr marL="1693863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93913" indent="-39846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511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30083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655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9227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经汇编后，有：</a:t>
            </a:r>
            <a:endParaRPr lang="en-US" altLang="zh-CN" sz="2400" b="1" kern="0" dirty="0" smtClean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1500H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=72H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1501H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=34H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1502H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=00H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1503H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=8AH</a:t>
            </a:r>
            <a:endParaRPr lang="zh-CN" altLang="en-US" sz="2400" b="1" kern="0" dirty="0" smtClean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1504H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=00H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1505H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=10H</a:t>
            </a:r>
            <a:endParaRPr lang="en-US" altLang="zh-CN" sz="2400" b="1" kern="0" dirty="0">
              <a:solidFill>
                <a:srgbClr val="0070C0"/>
              </a:solidFill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88102.208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274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98" x="4708525" y="3817938"/>
          <p14:tracePt t="306" x="4702175" y="3802063"/>
          <p14:tracePt t="314" x="4686300" y="3771900"/>
          <p14:tracePt t="328" x="4656138" y="3725863"/>
          <p14:tracePt t="345" x="4572000" y="3597275"/>
          <p14:tracePt t="361" x="4441825" y="3436938"/>
          <p14:tracePt t="378" x="4068763" y="3025775"/>
          <p14:tracePt t="395" x="3763963" y="2751138"/>
          <p14:tracePt t="412" x="3398838" y="2454275"/>
          <p14:tracePt t="428" x="3192463" y="2286000"/>
          <p14:tracePt t="445" x="3070225" y="2201863"/>
          <p14:tracePt t="462" x="3009900" y="2155825"/>
          <p14:tracePt t="478" x="2971800" y="2133600"/>
          <p14:tracePt t="495" x="2963863" y="2133600"/>
          <p14:tracePt t="512" x="2955925" y="2133600"/>
          <p14:tracePt t="528" x="2949575" y="2125663"/>
          <p14:tracePt t="545" x="2941638" y="2125663"/>
          <p14:tracePt t="562" x="2933700" y="2125663"/>
          <p14:tracePt t="602" x="2925763" y="2125663"/>
          <p14:tracePt t="610" x="2917825" y="2125663"/>
          <p14:tracePt t="618" x="2911475" y="2125663"/>
          <p14:tracePt t="643" x="2903538" y="2117725"/>
          <p14:tracePt t="683" x="2887663" y="2111375"/>
          <p14:tracePt t="699" x="2887663" y="2103438"/>
          <p14:tracePt t="707" x="2879725" y="2095500"/>
          <p14:tracePt t="715" x="2873375" y="2087563"/>
          <p14:tracePt t="729" x="2865438" y="2073275"/>
          <p14:tracePt t="745" x="2841625" y="2049463"/>
          <p14:tracePt t="762" x="2827338" y="2019300"/>
          <p14:tracePt t="778" x="2819400" y="1997075"/>
          <p14:tracePt t="795" x="2819400" y="1981200"/>
          <p14:tracePt t="812" x="2819400" y="1973263"/>
          <p14:tracePt t="828" x="2819400" y="1958975"/>
          <p14:tracePt t="845" x="2819400" y="1951038"/>
          <p14:tracePt t="876" x="2819400" y="1943100"/>
          <p14:tracePt t="8132" x="2835275" y="1935163"/>
          <p14:tracePt t="8147" x="2835275" y="1927225"/>
          <p14:tracePt t="8156" x="2849563" y="1927225"/>
          <p14:tracePt t="8163" x="2857500" y="1927225"/>
          <p14:tracePt t="8172" x="2865438" y="1927225"/>
          <p14:tracePt t="8189" x="2873375" y="1927225"/>
          <p14:tracePt t="8205" x="2879725" y="1927225"/>
          <p14:tracePt t="8243" x="2895600" y="1927225"/>
          <p14:tracePt t="8267" x="2903538" y="1927225"/>
          <p14:tracePt t="10517" x="2917825" y="1927225"/>
          <p14:tracePt t="10892" x="2933700" y="1927225"/>
          <p14:tracePt t="10900" x="2949575" y="1927225"/>
          <p14:tracePt t="10908" x="2971800" y="1927225"/>
          <p14:tracePt t="10920" x="3009900" y="1920875"/>
          <p14:tracePt t="10936" x="3070225" y="1920875"/>
          <p14:tracePt t="10953" x="3108325" y="1912938"/>
          <p14:tracePt t="10969" x="3162300" y="1905000"/>
          <p14:tracePt t="10986" x="3200400" y="1905000"/>
          <p14:tracePt t="11003" x="3246438" y="1889125"/>
          <p14:tracePt t="11019" x="3268663" y="1882775"/>
          <p14:tracePt t="11053" x="3276600" y="1874838"/>
          <p14:tracePt t="11069" x="3298825" y="1866900"/>
          <p14:tracePt t="11103" x="3298825" y="1858963"/>
          <p14:tracePt t="11475" x="3284538" y="1858963"/>
          <p14:tracePt t="11485" x="3268663" y="1858963"/>
          <p14:tracePt t="11493" x="3238500" y="1858963"/>
          <p14:tracePt t="11502" x="3230563" y="1858963"/>
          <p14:tracePt t="11519" x="3208338" y="1858963"/>
          <p14:tracePt t="11536" x="3170238" y="1858963"/>
          <p14:tracePt t="11552" x="3132138" y="1858963"/>
          <p14:tracePt t="11569" x="3094038" y="1851025"/>
          <p14:tracePt t="11586" x="3055938" y="1851025"/>
          <p14:tracePt t="11602" x="3017838" y="1851025"/>
          <p14:tracePt t="11619" x="2979738" y="1851025"/>
          <p14:tracePt t="11636" x="2873375" y="1851025"/>
          <p14:tracePt t="11652" x="2765425" y="1836738"/>
          <p14:tracePt t="11669" x="2705100" y="1836738"/>
          <p14:tracePt t="11686" x="2659063" y="1836738"/>
          <p14:tracePt t="11702" x="2613025" y="1836738"/>
          <p14:tracePt t="11719" x="2574925" y="1836738"/>
          <p14:tracePt t="11736" x="2492375" y="1836738"/>
          <p14:tracePt t="11752" x="2422525" y="1836738"/>
          <p14:tracePt t="11769" x="2384425" y="1851025"/>
          <p14:tracePt t="11786" x="2354263" y="1858963"/>
          <p14:tracePt t="11802" x="2316163" y="1858963"/>
          <p14:tracePt t="11819" x="2239963" y="1889125"/>
          <p14:tracePt t="11835" x="2193925" y="1912938"/>
          <p14:tracePt t="11852" x="2095500" y="1965325"/>
          <p14:tracePt t="11869" x="2027238" y="2011363"/>
          <p14:tracePt t="11885" x="1981200" y="2041525"/>
          <p14:tracePt t="11902" x="1927225" y="2065338"/>
          <p14:tracePt t="11919" x="1897063" y="2073275"/>
          <p14:tracePt t="11935" x="1874838" y="2095500"/>
          <p14:tracePt t="11952" x="1858963" y="2117725"/>
          <p14:tracePt t="11969" x="1858963" y="2133600"/>
          <p14:tracePt t="11986" x="1851025" y="2155825"/>
          <p14:tracePt t="12002" x="1844675" y="2163763"/>
          <p14:tracePt t="12019" x="1828800" y="2187575"/>
          <p14:tracePt t="12035" x="1820863" y="2201863"/>
          <p14:tracePt t="12052" x="1812925" y="2217738"/>
          <p14:tracePt t="12068" x="1806575" y="2225675"/>
          <p14:tracePt t="12085" x="1806575" y="2232025"/>
          <p14:tracePt t="12102" x="1806575" y="2247900"/>
          <p14:tracePt t="12118" x="1844675" y="2263775"/>
          <p14:tracePt t="12135" x="1874838" y="2278063"/>
          <p14:tracePt t="12152" x="1920875" y="2278063"/>
          <p14:tracePt t="12168" x="1951038" y="2293938"/>
          <p14:tracePt t="12185" x="1997075" y="2293938"/>
          <p14:tracePt t="12201" x="2019300" y="2293938"/>
          <p14:tracePt t="12218" x="2057400" y="2301875"/>
          <p14:tracePt t="12252" x="2079625" y="2301875"/>
          <p14:tracePt t="12268" x="2103438" y="2301875"/>
          <p14:tracePt t="12285" x="2125663" y="2293938"/>
          <p14:tracePt t="12302" x="2141538" y="2293938"/>
          <p14:tracePt t="12318" x="2149475" y="2293938"/>
          <p14:tracePt t="12335" x="2163763" y="2286000"/>
          <p14:tracePt t="12352" x="2171700" y="2286000"/>
          <p14:tracePt t="12385" x="2179638" y="2286000"/>
          <p14:tracePt t="12451" x="2187575" y="2286000"/>
          <p14:tracePt t="12691" x="2193925" y="2286000"/>
          <p14:tracePt t="12700" x="2201863" y="2278063"/>
          <p14:tracePt t="12709" x="2209800" y="2278063"/>
          <p14:tracePt t="12718" x="2217738" y="2278063"/>
          <p14:tracePt t="12735" x="2232025" y="2278063"/>
          <p14:tracePt t="12751" x="2239963" y="2278063"/>
          <p14:tracePt t="13028" x="2232025" y="2278063"/>
          <p14:tracePt t="13356" x="2247900" y="2278063"/>
          <p14:tracePt t="13365" x="2316163" y="2270125"/>
          <p14:tracePt t="13377" x="2354263" y="2263775"/>
          <p14:tracePt t="13388" x="2438400" y="2263775"/>
          <p14:tracePt t="13400" x="2506663" y="2263775"/>
          <p14:tracePt t="13417" x="2628900" y="2263775"/>
          <p14:tracePt t="13434" x="2697163" y="2263775"/>
          <p14:tracePt t="13450" x="2743200" y="2263775"/>
          <p14:tracePt t="13467" x="2789238" y="2263775"/>
          <p14:tracePt t="13484" x="2865438" y="2263775"/>
          <p14:tracePt t="13500" x="2941638" y="2263775"/>
          <p14:tracePt t="13517" x="2994025" y="2263775"/>
          <p14:tracePt t="13534" x="3040063" y="2263775"/>
          <p14:tracePt t="13550" x="3048000" y="2270125"/>
          <p14:tracePt t="14324" x="3055938" y="2270125"/>
          <p14:tracePt t="14333" x="3070225" y="2270125"/>
          <p14:tracePt t="14364" x="3086100" y="2270125"/>
          <p14:tracePt t="14412" x="3094038" y="2270125"/>
          <p14:tracePt t="14436" x="3101975" y="2270125"/>
          <p14:tracePt t="14460" x="3108325" y="2270125"/>
          <p14:tracePt t="14469" x="3116263" y="2270125"/>
          <p14:tracePt t="14483" x="3124200" y="2270125"/>
          <p14:tracePt t="14500" x="3170238" y="2270125"/>
          <p14:tracePt t="14516" x="3184525" y="2270125"/>
          <p14:tracePt t="14533" x="3216275" y="2270125"/>
          <p14:tracePt t="14549" x="3238500" y="2270125"/>
          <p14:tracePt t="14566" x="3298825" y="2270125"/>
          <p14:tracePt t="14583" x="3344863" y="2270125"/>
          <p14:tracePt t="14599" x="3375025" y="2278063"/>
          <p14:tracePt t="14616" x="3390900" y="2278063"/>
          <p14:tracePt t="14633" x="3406775" y="2278063"/>
          <p14:tracePt t="14748" x="3421063" y="2278063"/>
          <p14:tracePt t="14758" x="3429000" y="2278063"/>
          <p14:tracePt t="14767" x="3444875" y="2278063"/>
          <p14:tracePt t="14783" x="3475038" y="2278063"/>
          <p14:tracePt t="14799" x="3513138" y="2278063"/>
          <p14:tracePt t="14816" x="3551238" y="2278063"/>
          <p14:tracePt t="14833" x="3589338" y="2278063"/>
          <p14:tracePt t="14850" x="3603625" y="2278063"/>
          <p14:tracePt t="14866" x="3627438" y="2278063"/>
          <p14:tracePt t="14883" x="3635375" y="2278063"/>
          <p14:tracePt t="14886" x="3641725" y="2278063"/>
          <p14:tracePt t="14908" x="3649663" y="2278063"/>
          <p14:tracePt t="14924" x="3665538" y="2286000"/>
          <p14:tracePt t="14940" x="3673475" y="2286000"/>
          <p14:tracePt t="14964" x="3679825" y="2286000"/>
          <p14:tracePt t="14980" x="3687763" y="2286000"/>
          <p14:tracePt t="14996" x="3695700" y="2286000"/>
          <p14:tracePt t="15012" x="3717925" y="2286000"/>
          <p14:tracePt t="15021" x="3725863" y="2286000"/>
          <p14:tracePt t="15033" x="3733800" y="2286000"/>
          <p14:tracePt t="15049" x="3771900" y="2286000"/>
          <p14:tracePt t="15066" x="3802063" y="2286000"/>
          <p14:tracePt t="15083" x="3825875" y="2286000"/>
          <p14:tracePt t="15099" x="3856038" y="2286000"/>
          <p14:tracePt t="15116" x="3863975" y="2278063"/>
          <p14:tracePt t="15132" x="3878263" y="2278063"/>
          <p14:tracePt t="15149" x="3886200" y="2278063"/>
          <p14:tracePt t="15166" x="3908425" y="2278063"/>
          <p14:tracePt t="15183" x="3940175" y="2270125"/>
          <p14:tracePt t="15199" x="4000500" y="2270125"/>
          <p14:tracePt t="15216" x="4076700" y="2270125"/>
          <p14:tracePt t="15233" x="4137025" y="2270125"/>
          <p14:tracePt t="15249" x="4175125" y="2263775"/>
          <p14:tracePt t="15266" x="4198938" y="2263775"/>
          <p14:tracePt t="15283" x="4213225" y="2255838"/>
          <p14:tracePt t="15299" x="4251325" y="2247900"/>
          <p14:tracePt t="15316" x="4297363" y="2239963"/>
          <p14:tracePt t="15333" x="4321175" y="2239963"/>
          <p14:tracePt t="15349" x="4335463" y="2239963"/>
          <p14:tracePt t="15366" x="4359275" y="2239963"/>
          <p14:tracePt t="15382" x="4381500" y="2239963"/>
          <p14:tracePt t="15399" x="4403725" y="2239963"/>
          <p14:tracePt t="15416" x="4449763" y="2239963"/>
          <p14:tracePt t="15432" x="4503738" y="2247900"/>
          <p14:tracePt t="15449" x="4541838" y="2247900"/>
          <p14:tracePt t="15466" x="4556125" y="2247900"/>
          <p14:tracePt t="15482" x="4579938" y="2247900"/>
          <p14:tracePt t="15499" x="4602163" y="2247900"/>
          <p14:tracePt t="15516" x="4610100" y="2247900"/>
          <p14:tracePt t="15932" x="4618038" y="2247900"/>
          <p14:tracePt t="18236" x="4618038" y="2255838"/>
          <p14:tracePt t="18292" x="4610100" y="2255838"/>
          <p14:tracePt t="18300" x="4594225" y="2255838"/>
          <p14:tracePt t="18313" x="4587875" y="2255838"/>
          <p14:tracePt t="18330" x="4541838" y="2255838"/>
          <p14:tracePt t="18347" x="4511675" y="2247900"/>
          <p14:tracePt t="18363" x="4487863" y="2247900"/>
          <p14:tracePt t="18380" x="4473575" y="2247900"/>
          <p14:tracePt t="18384" x="4465638" y="2247900"/>
          <p14:tracePt t="18397" x="4457700" y="2247900"/>
          <p14:tracePt t="18413" x="4435475" y="2247900"/>
          <p14:tracePt t="18430" x="4403725" y="2247900"/>
          <p14:tracePt t="18446" x="4343400" y="2247900"/>
          <p14:tracePt t="18463" x="4267200" y="2263775"/>
          <p14:tracePt t="18480" x="4206875" y="2278063"/>
          <p14:tracePt t="18496" x="4122738" y="2278063"/>
          <p14:tracePt t="18513" x="4046538" y="2293938"/>
          <p14:tracePt t="18530" x="3962400" y="2316163"/>
          <p14:tracePt t="18546" x="3856038" y="2332038"/>
          <p14:tracePt t="18563" x="3711575" y="2354263"/>
          <p14:tracePt t="18580" x="3521075" y="2400300"/>
          <p14:tracePt t="18596" x="3482975" y="2422525"/>
          <p14:tracePt t="18613" x="3330575" y="2454275"/>
          <p14:tracePt t="18630" x="3222625" y="2460625"/>
          <p14:tracePt t="18646" x="3116263" y="2468563"/>
          <p14:tracePt t="18663" x="2994025" y="2484438"/>
          <p14:tracePt t="18680" x="2917825" y="2506663"/>
          <p14:tracePt t="18696" x="2841625" y="2522538"/>
          <p14:tracePt t="18713" x="2789238" y="2544763"/>
          <p14:tracePt t="18729" x="2705100" y="2590800"/>
          <p14:tracePt t="18747" x="2651125" y="2628900"/>
          <p14:tracePt t="18763" x="2598738" y="2659063"/>
          <p14:tracePt t="18780" x="2544763" y="2697163"/>
          <p14:tracePt t="18796" x="2468563" y="2743200"/>
          <p14:tracePt t="18813" x="2422525" y="2765425"/>
          <p14:tracePt t="18830" x="2370138" y="2797175"/>
          <p14:tracePt t="18846" x="2339975" y="2811463"/>
          <p14:tracePt t="18863" x="2324100" y="2827338"/>
          <p14:tracePt t="18880" x="2308225" y="2827338"/>
          <p14:tracePt t="18901" x="2301875" y="2835275"/>
          <p14:tracePt t="18924" x="2286000" y="2835275"/>
          <p14:tracePt t="18949" x="2278063" y="2841625"/>
          <p14:tracePt t="19381" x="2293938" y="2841625"/>
          <p14:tracePt t="19398" x="2308225" y="2841625"/>
          <p14:tracePt t="19406" x="2316163" y="2841625"/>
          <p14:tracePt t="19415" x="2324100" y="2835275"/>
          <p14:tracePt t="19429" x="2346325" y="2835275"/>
          <p14:tracePt t="19446" x="2370138" y="2835275"/>
          <p14:tracePt t="19462" x="2400300" y="2827338"/>
          <p14:tracePt t="19479" x="2408238" y="2827338"/>
          <p14:tracePt t="19496" x="2438400" y="2819400"/>
          <p14:tracePt t="19512" x="2454275" y="2811463"/>
          <p14:tracePt t="19529" x="2468563" y="2811463"/>
          <p14:tracePt t="19546" x="2484438" y="2811463"/>
          <p14:tracePt t="19562" x="2492375" y="2811463"/>
          <p14:tracePt t="19579" x="2506663" y="2811463"/>
          <p14:tracePt t="19596" x="2514600" y="2811463"/>
          <p14:tracePt t="19621" x="2522538" y="2803525"/>
          <p14:tracePt t="19716" x="2536825" y="2803525"/>
          <p14:tracePt t="19725" x="2544763" y="2803525"/>
          <p14:tracePt t="19734" x="2552700" y="2797175"/>
          <p14:tracePt t="19745" x="2574925" y="2797175"/>
          <p14:tracePt t="19762" x="2613025" y="2789238"/>
          <p14:tracePt t="19779" x="2674938" y="2773363"/>
          <p14:tracePt t="19795" x="2751138" y="2773363"/>
          <p14:tracePt t="19812" x="2819400" y="2765425"/>
          <p14:tracePt t="19829" x="2933700" y="2765425"/>
          <p14:tracePt t="19845" x="3048000" y="2773363"/>
          <p14:tracePt t="19863" x="3140075" y="2773363"/>
          <p14:tracePt t="19879" x="3216275" y="2773363"/>
          <p14:tracePt t="19895" x="3284538" y="2797175"/>
          <p14:tracePt t="19912" x="3298825" y="2797175"/>
          <p14:tracePt t="19929" x="3298825" y="2803525"/>
          <p14:tracePt t="20300" x="3306763" y="2803525"/>
          <p14:tracePt t="20309" x="3314700" y="2797175"/>
          <p14:tracePt t="20318" x="3322638" y="2797175"/>
          <p14:tracePt t="20328" x="3330575" y="2797175"/>
          <p14:tracePt t="20345" x="3344863" y="2797175"/>
          <p14:tracePt t="20362" x="3352800" y="2789238"/>
          <p14:tracePt t="20378" x="3368675" y="2789238"/>
          <p14:tracePt t="20382" x="3375025" y="2789238"/>
          <p14:tracePt t="20395" x="3382963" y="2789238"/>
          <p14:tracePt t="20412" x="3390900" y="2789238"/>
          <p14:tracePt t="20428" x="3413125" y="2781300"/>
          <p14:tracePt t="20445" x="3444875" y="2781300"/>
          <p14:tracePt t="20461" x="3459163" y="2781300"/>
          <p14:tracePt t="20478" x="3459163" y="2773363"/>
          <p14:tracePt t="20876" x="3475038" y="2773363"/>
          <p14:tracePt t="20886" x="3482975" y="2781300"/>
          <p14:tracePt t="20895" x="3497263" y="2781300"/>
          <p14:tracePt t="20911" x="3543300" y="2789238"/>
          <p14:tracePt t="20928" x="3581400" y="2789238"/>
          <p14:tracePt t="20944" x="3627438" y="2789238"/>
          <p14:tracePt t="20961" x="3665538" y="2789238"/>
          <p14:tracePt t="20978" x="3703638" y="2789238"/>
          <p14:tracePt t="20994" x="3741738" y="2789238"/>
          <p14:tracePt t="21011" x="3802063" y="2789238"/>
          <p14:tracePt t="21028" x="3870325" y="2789238"/>
          <p14:tracePt t="21044" x="3916363" y="2789238"/>
          <p14:tracePt t="21061" x="3970338" y="2789238"/>
          <p14:tracePt t="21078" x="3978275" y="2789238"/>
          <p14:tracePt t="21094" x="3992563" y="2789238"/>
          <p14:tracePt t="21111" x="4008438" y="2781300"/>
          <p14:tracePt t="21128" x="4022725" y="2773363"/>
          <p14:tracePt t="21144" x="4060825" y="2773363"/>
          <p14:tracePt t="21161" x="4092575" y="2773363"/>
          <p14:tracePt t="21178" x="4144963" y="2765425"/>
          <p14:tracePt t="21194" x="4175125" y="2765425"/>
          <p14:tracePt t="21211" x="4221163" y="2765425"/>
          <p14:tracePt t="21227" x="4289425" y="2759075"/>
          <p14:tracePt t="21244" x="4335463" y="2743200"/>
          <p14:tracePt t="21261" x="4411663" y="2735263"/>
          <p14:tracePt t="21277" x="4465638" y="2727325"/>
          <p14:tracePt t="21294" x="4511675" y="2720975"/>
          <p14:tracePt t="21311" x="4556125" y="2720975"/>
          <p14:tracePt t="21327" x="4602163" y="2720975"/>
          <p14:tracePt t="21344" x="4625975" y="2720975"/>
          <p14:tracePt t="21361" x="4640263" y="2713038"/>
          <p14:tracePt t="21589" x="4664075" y="2713038"/>
          <p14:tracePt t="21598" x="4670425" y="2713038"/>
          <p14:tracePt t="21610" x="4702175" y="2713038"/>
          <p14:tracePt t="21627" x="4754563" y="2713038"/>
          <p14:tracePt t="21644" x="4808538" y="2713038"/>
          <p14:tracePt t="21660" x="4838700" y="2713038"/>
          <p14:tracePt t="21677" x="4884738" y="2713038"/>
          <p14:tracePt t="21694" x="4892675" y="2713038"/>
          <p14:tracePt t="22142" x="4906963" y="2713038"/>
          <p14:tracePt t="22149" x="4930775" y="2713038"/>
          <p14:tracePt t="22160" x="4953000" y="2713038"/>
          <p14:tracePt t="22177" x="5021263" y="2713038"/>
          <p14:tracePt t="22193" x="5089525" y="2713038"/>
          <p14:tracePt t="22210" x="5165725" y="2713038"/>
          <p14:tracePt t="22227" x="5295900" y="2713038"/>
          <p14:tracePt t="22243" x="5426075" y="2713038"/>
          <p14:tracePt t="22260" x="5494338" y="2713038"/>
          <p14:tracePt t="22277" x="5508625" y="2713038"/>
          <p14:tracePt t="22774" x="5524500" y="2697163"/>
          <p14:tracePt t="22783" x="5562600" y="2674938"/>
          <p14:tracePt t="22793" x="5578475" y="2674938"/>
          <p14:tracePt t="22809" x="5630863" y="2674938"/>
          <p14:tracePt t="22826" x="5707063" y="2674938"/>
          <p14:tracePt t="22843" x="5775325" y="2674938"/>
          <p14:tracePt t="22859" x="5837238" y="2674938"/>
          <p14:tracePt t="22876" x="5867400" y="2674938"/>
          <p14:tracePt t="22878" x="5883275" y="2674938"/>
          <p14:tracePt t="22893" x="5905500" y="2674938"/>
          <p14:tracePt t="22909" x="5927725" y="2674938"/>
          <p14:tracePt t="22926" x="5935663" y="2674938"/>
          <p14:tracePt t="22943" x="5943600" y="2674938"/>
          <p14:tracePt t="23333" x="5951538" y="2674938"/>
          <p14:tracePt t="23397" x="5951538" y="2682875"/>
          <p14:tracePt t="23421" x="5959475" y="2689225"/>
          <p14:tracePt t="23437" x="5981700" y="2697163"/>
          <p14:tracePt t="23447" x="6003925" y="2697163"/>
          <p14:tracePt t="23459" x="6027738" y="2705100"/>
          <p14:tracePt t="23476" x="6088063" y="2705100"/>
          <p14:tracePt t="23492" x="6156325" y="2720975"/>
          <p14:tracePt t="23509" x="6210300" y="2720975"/>
          <p14:tracePt t="23525" x="6240463" y="2720975"/>
          <p14:tracePt t="23542" x="6264275" y="2720975"/>
          <p14:tracePt t="23559" x="6278563" y="2720975"/>
          <p14:tracePt t="23576" x="6286500" y="2720975"/>
          <p14:tracePt t="23592" x="6294438" y="2720975"/>
          <p14:tracePt t="23750" x="6302375" y="2720975"/>
          <p14:tracePt t="23757" x="6308725" y="2713038"/>
          <p14:tracePt t="23773" x="6316663" y="2713038"/>
          <p14:tracePt t="23781" x="6332538" y="2697163"/>
          <p14:tracePt t="23792" x="6346825" y="2697163"/>
          <p14:tracePt t="23808" x="6392863" y="2689225"/>
          <p14:tracePt t="23825" x="6469063" y="2682875"/>
          <p14:tracePt t="23842" x="6569075" y="2682875"/>
          <p14:tracePt t="23859" x="6667500" y="2682875"/>
          <p14:tracePt t="23875" x="6751638" y="2682875"/>
          <p14:tracePt t="23878" x="6773863" y="2682875"/>
          <p14:tracePt t="23892" x="6811963" y="2682875"/>
          <p14:tracePt t="23908" x="6873875" y="2682875"/>
          <p14:tracePt t="23925" x="6904038" y="2682875"/>
          <p14:tracePt t="23942" x="6918325" y="2682875"/>
          <p14:tracePt t="24413" x="6926263" y="2682875"/>
          <p14:tracePt t="24422" x="6934200" y="2682875"/>
          <p14:tracePt t="24430" x="6942138" y="2682875"/>
          <p14:tracePt t="24441" x="6956425" y="2682875"/>
          <p14:tracePt t="24458" x="7018338" y="2682875"/>
          <p14:tracePt t="24475" x="7094538" y="2689225"/>
          <p14:tracePt t="24491" x="7192963" y="2689225"/>
          <p14:tracePt t="24508" x="7315200" y="2682875"/>
          <p14:tracePt t="24525" x="7399338" y="2682875"/>
          <p14:tracePt t="24541" x="7451725" y="2682875"/>
          <p14:tracePt t="24558" x="7475538" y="2682875"/>
          <p14:tracePt t="24575" x="7521575" y="2682875"/>
          <p14:tracePt t="24591" x="7559675" y="2682875"/>
          <p14:tracePt t="24608" x="7597775" y="2682875"/>
          <p14:tracePt t="24625" x="7604125" y="2682875"/>
          <p14:tracePt t="24641" x="7612063" y="2682875"/>
          <p14:tracePt t="24982" x="7635875" y="2682875"/>
          <p14:tracePt t="24998" x="7642225" y="2682875"/>
          <p14:tracePt t="25008" x="7650163" y="2682875"/>
          <p14:tracePt t="25029" x="7658100" y="2682875"/>
          <p14:tracePt t="25047" x="7666038" y="2682875"/>
          <p14:tracePt t="25269" x="7673975" y="2682875"/>
          <p14:tracePt t="25350" x="7680325" y="2682875"/>
          <p14:tracePt t="25365" x="7688263" y="2682875"/>
          <p14:tracePt t="25375" x="7696200" y="2682875"/>
          <p14:tracePt t="25391" x="7750175" y="2682875"/>
          <p14:tracePt t="25407" x="7788275" y="2682875"/>
          <p14:tracePt t="25424" x="7902575" y="2682875"/>
          <p14:tracePt t="25440" x="8069263" y="2682875"/>
          <p14:tracePt t="25457" x="8169275" y="2674938"/>
          <p14:tracePt t="25474" x="8237538" y="2682875"/>
          <p14:tracePt t="25490" x="8275638" y="2682875"/>
          <p14:tracePt t="25507" x="8297863" y="2682875"/>
          <p14:tracePt t="25524" x="8321675" y="2682875"/>
          <p14:tracePt t="25541" x="8335963" y="2682875"/>
          <p14:tracePt t="25557" x="8343900" y="2682875"/>
          <p14:tracePt t="25918" x="8335963" y="2682875"/>
          <p14:tracePt t="25926" x="8328025" y="2682875"/>
          <p14:tracePt t="25933" x="8321675" y="2682875"/>
          <p14:tracePt t="25942" x="8313738" y="2682875"/>
          <p14:tracePt t="25957" x="8297863" y="2682875"/>
          <p14:tracePt t="25973" x="8275638" y="2682875"/>
          <p14:tracePt t="25990" x="8237538" y="2682875"/>
          <p14:tracePt t="26007" x="8213725" y="2682875"/>
          <p14:tracePt t="26023" x="8183563" y="2682875"/>
          <p14:tracePt t="26040" x="8169275" y="2682875"/>
          <p14:tracePt t="26057" x="8145463" y="2682875"/>
          <p14:tracePt t="26073" x="8137525" y="2682875"/>
          <p14:tracePt t="26090" x="8131175" y="2682875"/>
          <p14:tracePt t="26107" x="8123238" y="2682875"/>
          <p14:tracePt t="26123" x="8107363" y="2682875"/>
          <p14:tracePt t="26150" x="8099425" y="2682875"/>
          <p14:tracePt t="26181" x="8093075" y="2689225"/>
          <p14:tracePt t="26269" x="8085138" y="2689225"/>
          <p14:tracePt t="26326" x="8069263" y="2689225"/>
          <p14:tracePt t="26397" x="8061325" y="2689225"/>
          <p14:tracePt t="26525" x="8054975" y="2689225"/>
          <p14:tracePt t="26558" x="8047038" y="2689225"/>
          <p14:tracePt t="26621" x="8039100" y="2689225"/>
          <p14:tracePt t="26654" x="8023225" y="2689225"/>
          <p14:tracePt t="26671" x="8016875" y="2689225"/>
          <p14:tracePt t="26685" x="8008938" y="2689225"/>
          <p14:tracePt t="26726" x="8001000" y="2689225"/>
          <p14:tracePt t="26766" x="7993063" y="2689225"/>
          <p14:tracePt t="26798" x="7985125" y="2689225"/>
          <p14:tracePt t="26830" x="7978775" y="2689225"/>
          <p14:tracePt t="26853" x="7970838" y="2689225"/>
          <p14:tracePt t="26909" x="7962900" y="2689225"/>
          <p14:tracePt t="26965" x="7954963" y="2689225"/>
          <p14:tracePt t="26991" x="7947025" y="2689225"/>
          <p14:tracePt t="27021" x="7940675" y="2689225"/>
          <p14:tracePt t="27046" x="7924800" y="2689225"/>
          <p14:tracePt t="27054" x="7924800" y="2697163"/>
          <p14:tracePt t="27063" x="7908925" y="2697163"/>
          <p14:tracePt t="27073" x="7886700" y="2697163"/>
          <p14:tracePt t="27089" x="7832725" y="2697163"/>
          <p14:tracePt t="27106" x="7696200" y="2697163"/>
          <p14:tracePt t="27122" x="7489825" y="2697163"/>
          <p14:tracePt t="27139" x="7285038" y="2697163"/>
          <p14:tracePt t="27156" x="7056438" y="2697163"/>
          <p14:tracePt t="27172" x="6721475" y="2697163"/>
          <p14:tracePt t="27189" x="6172200" y="2735263"/>
          <p14:tracePt t="27205" x="4991100" y="2849563"/>
          <p14:tracePt t="27223" x="4144963" y="2971800"/>
          <p14:tracePt t="27239" x="3001963" y="3200400"/>
          <p14:tracePt t="27256" x="2476500" y="3298825"/>
          <p14:tracePt t="27289" x="2408238" y="3314700"/>
          <p14:tracePt t="27306" x="2316163" y="3322638"/>
          <p14:tracePt t="27322" x="2270125" y="3322638"/>
          <p14:tracePt t="27339" x="2232025" y="3322638"/>
          <p14:tracePt t="27356" x="2187575" y="3322638"/>
          <p14:tracePt t="27372" x="2141538" y="3322638"/>
          <p14:tracePt t="27376" x="2117725" y="3322638"/>
          <p14:tracePt t="27389" x="2073275" y="3322638"/>
          <p14:tracePt t="27405" x="2011363" y="3322638"/>
          <p14:tracePt t="27422" x="1927225" y="3322638"/>
          <p14:tracePt t="27439" x="1844675" y="3322638"/>
          <p14:tracePt t="27456" x="1722438" y="3322638"/>
          <p14:tracePt t="27472" x="1584325" y="3336925"/>
          <p14:tracePt t="27489" x="1455738" y="3336925"/>
          <p14:tracePt t="27506" x="1425575" y="3336925"/>
          <p14:tracePt t="27522" x="1417638" y="3336925"/>
          <p14:tracePt t="27566" x="1417638" y="3330575"/>
          <p14:tracePt t="27575" x="1417638" y="3322638"/>
          <p14:tracePt t="27591" x="1417638" y="3306763"/>
          <p14:tracePt t="27605" x="1417638" y="3292475"/>
          <p14:tracePt t="27622" x="1417638" y="3276600"/>
          <p14:tracePt t="27639" x="1417638" y="3254375"/>
          <p14:tracePt t="27655" x="1417638" y="3238500"/>
          <p14:tracePt t="27672" x="1417638" y="3222625"/>
          <p14:tracePt t="27689" x="1417638" y="3200400"/>
          <p14:tracePt t="27705" x="1417638" y="3192463"/>
          <p14:tracePt t="27722" x="1417638" y="3184525"/>
          <p14:tracePt t="27755" x="1417638" y="3178175"/>
          <p14:tracePt t="27822" x="1417638" y="3170238"/>
          <p14:tracePt t="27934" x="1417638" y="3154363"/>
          <p14:tracePt t="27949" x="1417638" y="3146425"/>
          <p14:tracePt t="27966" x="1417638" y="3140075"/>
          <p14:tracePt t="27974" x="1431925" y="3132138"/>
          <p14:tracePt t="27988" x="1439863" y="3132138"/>
          <p14:tracePt t="28005" x="1463675" y="3116263"/>
          <p14:tracePt t="28022" x="1477963" y="3116263"/>
          <p14:tracePt t="28038" x="1501775" y="3116263"/>
          <p14:tracePt t="28055" x="1508125" y="3116263"/>
          <p14:tracePt t="28072" x="1508125" y="3108325"/>
          <p14:tracePt t="28088" x="1516063" y="3108325"/>
          <p14:tracePt t="28122" x="1524000" y="3108325"/>
          <p14:tracePt t="42808" x="1531938" y="3108325"/>
          <p14:tracePt t="42816" x="1562100" y="3108325"/>
          <p14:tracePt t="42826" x="1570038" y="3101975"/>
          <p14:tracePt t="42842" x="1616075" y="3094038"/>
          <p14:tracePt t="42859" x="1646238" y="3094038"/>
          <p14:tracePt t="42876" x="1684338" y="3094038"/>
          <p14:tracePt t="42892" x="1722438" y="3101975"/>
          <p14:tracePt t="42909" x="1798638" y="3124200"/>
          <p14:tracePt t="42926" x="1897063" y="3140075"/>
          <p14:tracePt t="42943" x="2079625" y="3154363"/>
          <p14:tracePt t="42959" x="2293938" y="3154363"/>
          <p14:tracePt t="42976" x="2454275" y="3154363"/>
          <p14:tracePt t="42992" x="2460625" y="3154363"/>
          <p14:tracePt t="43296" x="2476500" y="3162300"/>
          <p14:tracePt t="43304" x="2484438" y="3162300"/>
          <p14:tracePt t="43320" x="2492375" y="3162300"/>
          <p14:tracePt t="43329" x="2476500" y="3146425"/>
          <p14:tracePt t="43345" x="2460625" y="3146425"/>
          <p14:tracePt t="43359" x="2416175" y="3132138"/>
          <p14:tracePt t="43375" x="2332038" y="3116263"/>
          <p14:tracePt t="43392" x="2324100" y="3116263"/>
          <p14:tracePt t="43409" x="2316163" y="3116263"/>
          <p14:tracePt t="43425" x="2324100" y="3116263"/>
          <p14:tracePt t="43442" x="2339975" y="3116263"/>
          <p14:tracePt t="43459" x="2354263" y="3116263"/>
          <p14:tracePt t="43475" x="2370138" y="3116263"/>
          <p14:tracePt t="43492" x="2378075" y="3116263"/>
          <p14:tracePt t="43509" x="2400300" y="3108325"/>
          <p14:tracePt t="43525" x="2422525" y="3108325"/>
          <p14:tracePt t="43559" x="2430463" y="3108325"/>
          <p14:tracePt t="43641" x="2438400" y="3101975"/>
          <p14:tracePt t="43848" x="2446338" y="3094038"/>
          <p14:tracePt t="44008" x="2454275" y="3094038"/>
          <p14:tracePt t="44016" x="2468563" y="3094038"/>
          <p14:tracePt t="44032" x="2476500" y="3094038"/>
          <p14:tracePt t="44041" x="2492375" y="3094038"/>
          <p14:tracePt t="44058" x="2506663" y="3094038"/>
          <p14:tracePt t="44075" x="2530475" y="3094038"/>
          <p14:tracePt t="44092" x="2536825" y="3094038"/>
          <p14:tracePt t="44108" x="2544763" y="3094038"/>
          <p14:tracePt t="44125" x="2560638" y="3094038"/>
          <p14:tracePt t="44141" x="2590800" y="3094038"/>
          <p14:tracePt t="44158" x="2651125" y="3086100"/>
          <p14:tracePt t="44174" x="2697163" y="3078163"/>
          <p14:tracePt t="44191" x="2735263" y="3078163"/>
          <p14:tracePt t="44208" x="2803525" y="3070225"/>
          <p14:tracePt t="44224" x="2827338" y="3070225"/>
          <p14:tracePt t="44241" x="2835275" y="3070225"/>
          <p14:tracePt t="44258" x="2865438" y="3070225"/>
          <p14:tracePt t="44291" x="2879725" y="3070225"/>
          <p14:tracePt t="44313" x="2887663" y="3070225"/>
          <p14:tracePt t="44816" x="2895600" y="3070225"/>
          <p14:tracePt t="44825" x="2903538" y="3070225"/>
          <p14:tracePt t="44841" x="2911475" y="3070225"/>
          <p14:tracePt t="44855" x="2925763" y="3063875"/>
          <p14:tracePt t="44873" x="2933700" y="3063875"/>
          <p14:tracePt t="44888" x="2949575" y="3063875"/>
          <p14:tracePt t="44904" x="2955925" y="3063875"/>
          <p14:tracePt t="44912" x="2963863" y="3063875"/>
          <p14:tracePt t="44929" x="2979738" y="3063875"/>
          <p14:tracePt t="44941" x="2987675" y="3063875"/>
          <p14:tracePt t="44957" x="2994025" y="3063875"/>
          <p14:tracePt t="44974" x="3001963" y="3063875"/>
          <p14:tracePt t="44991" x="3025775" y="3063875"/>
          <p14:tracePt t="45007" x="3040063" y="3063875"/>
          <p14:tracePt t="45024" x="3086100" y="3063875"/>
          <p14:tracePt t="45041" x="3101975" y="3063875"/>
          <p14:tracePt t="45057" x="3116263" y="3063875"/>
          <p14:tracePt t="45074" x="3132138" y="3063875"/>
          <p14:tracePt t="45091" x="3140075" y="3063875"/>
          <p14:tracePt t="45107" x="3162300" y="3063875"/>
          <p14:tracePt t="45124" x="3184525" y="3063875"/>
          <p14:tracePt t="45140" x="3222625" y="3063875"/>
          <p14:tracePt t="45157" x="3284538" y="3086100"/>
          <p14:tracePt t="45174" x="3360738" y="3101975"/>
          <p14:tracePt t="45190" x="3413125" y="3101975"/>
          <p14:tracePt t="45207" x="3475038" y="3116263"/>
          <p14:tracePt t="45223" x="3521075" y="3124200"/>
          <p14:tracePt t="45240" x="3543300" y="3124200"/>
          <p14:tracePt t="45257" x="3559175" y="3124200"/>
          <p14:tracePt t="45273" x="3565525" y="3124200"/>
          <p14:tracePt t="45290" x="3589338" y="3124200"/>
          <p14:tracePt t="45307" x="3603625" y="3124200"/>
          <p14:tracePt t="45323" x="3627438" y="3124200"/>
          <p14:tracePt t="45340" x="3635375" y="3124200"/>
          <p14:tracePt t="45356" x="3649663" y="3124200"/>
          <p14:tracePt t="45373" x="3657600" y="3124200"/>
          <p14:tracePt t="45375" x="3673475" y="3124200"/>
          <p14:tracePt t="45390" x="3679825" y="3124200"/>
          <p14:tracePt t="45407" x="3711575" y="3116263"/>
          <p14:tracePt t="45423" x="3733800" y="3116263"/>
          <p14:tracePt t="45440" x="3779838" y="3116263"/>
          <p14:tracePt t="45457" x="3810000" y="3116263"/>
          <p14:tracePt t="45473" x="3856038" y="3116263"/>
          <p14:tracePt t="45490" x="3870325" y="3116263"/>
          <p14:tracePt t="45507" x="3902075" y="3116263"/>
          <p14:tracePt t="45523" x="3924300" y="3108325"/>
          <p14:tracePt t="45540" x="3932238" y="3101975"/>
          <p14:tracePt t="45557" x="3940175" y="3101975"/>
          <p14:tracePt t="45573" x="3946525" y="3101975"/>
          <p14:tracePt t="45816" x="3954463" y="3101975"/>
          <p14:tracePt t="45826" x="3970338" y="3101975"/>
          <p14:tracePt t="45833" x="3984625" y="3101975"/>
          <p14:tracePt t="45841" x="4000500" y="3101975"/>
          <p14:tracePt t="45856" x="4030663" y="3101975"/>
          <p14:tracePt t="45873" x="4060825" y="3101975"/>
          <p14:tracePt t="45889" x="4098925" y="3101975"/>
          <p14:tracePt t="45906" x="4137025" y="3108325"/>
          <p14:tracePt t="45923" x="4191000" y="3108325"/>
          <p14:tracePt t="45940" x="4267200" y="3108325"/>
          <p14:tracePt t="45956" x="4335463" y="3108325"/>
          <p14:tracePt t="45973" x="4449763" y="3116263"/>
          <p14:tracePt t="45989" x="4556125" y="3140075"/>
          <p14:tracePt t="46006" x="4618038" y="3140075"/>
          <p14:tracePt t="46023" x="4694238" y="3132138"/>
          <p14:tracePt t="46040" x="4732338" y="3124200"/>
          <p14:tracePt t="46056" x="4740275" y="3124200"/>
          <p14:tracePt t="46073" x="4746625" y="3116263"/>
          <p14:tracePt t="46616" x="4754563" y="3108325"/>
          <p14:tracePt t="46632" x="4770438" y="3078163"/>
          <p14:tracePt t="46649" x="4770438" y="3086100"/>
          <p14:tracePt t="46672" x="4778375" y="3094038"/>
          <p14:tracePt t="46688" x="4784725" y="3094038"/>
          <p14:tracePt t="46752" x="4792663" y="3094038"/>
          <p14:tracePt t="48136" x="4822825" y="3140075"/>
          <p14:tracePt t="48144" x="4868863" y="3192463"/>
          <p14:tracePt t="48154" x="4960938" y="3298825"/>
          <p14:tracePt t="48171" x="5097463" y="3306763"/>
          <p14:tracePt t="48188" x="5211763" y="3306763"/>
          <p14:tracePt t="48205" x="5273675" y="3298825"/>
          <p14:tracePt t="48221" x="5356225" y="3292475"/>
          <p14:tracePt t="48238" x="5402263" y="3284538"/>
          <p14:tracePt t="48254" x="5432425" y="3284538"/>
          <p14:tracePt t="48271" x="5448300" y="3284538"/>
          <p14:tracePt t="48288" x="5464175" y="3284538"/>
          <p14:tracePt t="48321" x="5470525" y="3284538"/>
          <p14:tracePt t="48338" x="5478463" y="3284538"/>
          <p14:tracePt t="48400" x="5486400" y="3284538"/>
          <p14:tracePt t="48408" x="5494338" y="3284538"/>
          <p14:tracePt t="48421" x="5508625" y="3284538"/>
          <p14:tracePt t="48438" x="5532438" y="3284538"/>
          <p14:tracePt t="48454" x="5562600" y="3268663"/>
          <p14:tracePt t="48471" x="5608638" y="3268663"/>
          <p14:tracePt t="48488" x="5630863" y="3260725"/>
          <p14:tracePt t="48504" x="5654675" y="3260725"/>
          <p14:tracePt t="48521" x="5684838" y="3246438"/>
          <p14:tracePt t="48538" x="5707063" y="3246438"/>
          <p14:tracePt t="48554" x="5745163" y="3238500"/>
          <p14:tracePt t="48571" x="5753100" y="3230563"/>
          <p14:tracePt t="48944" x="5775325" y="3230563"/>
          <p14:tracePt t="48953" x="5799138" y="3222625"/>
          <p14:tracePt t="48963" x="5837238" y="3216275"/>
          <p14:tracePt t="48971" x="5859463" y="3208338"/>
          <p14:tracePt t="48987" x="5927725" y="3192463"/>
          <p14:tracePt t="49004" x="5973763" y="3184525"/>
          <p14:tracePt t="49020" x="5997575" y="3184525"/>
          <p14:tracePt t="49037" x="6011863" y="3178175"/>
          <p14:tracePt t="49071" x="6019800" y="3178175"/>
          <p14:tracePt t="49897" x="6035675" y="3170238"/>
          <p14:tracePt t="49906" x="6042025" y="3170238"/>
          <p14:tracePt t="49920" x="6065838" y="3170238"/>
          <p14:tracePt t="49936" x="6111875" y="3170238"/>
          <p14:tracePt t="49953" x="6278563" y="3162300"/>
          <p14:tracePt t="49970" x="6492875" y="3162300"/>
          <p14:tracePt t="49986" x="6904038" y="3146425"/>
          <p14:tracePt t="50003" x="7285038" y="3140075"/>
          <p14:tracePt t="50020" x="7489825" y="3124200"/>
          <p14:tracePt t="50036" x="7635875" y="3116263"/>
          <p14:tracePt t="50053" x="7688263" y="3116263"/>
          <p14:tracePt t="50070" x="7696200" y="3116263"/>
          <p14:tracePt t="50086" x="7704138" y="3116263"/>
          <p14:tracePt t="52546" x="7696200" y="3116263"/>
          <p14:tracePt t="52553" x="7658100" y="3116263"/>
          <p14:tracePt t="52567" x="7620000" y="3116263"/>
          <p14:tracePt t="52584" x="7505700" y="3132138"/>
          <p14:tracePt t="52601" x="7451725" y="3140075"/>
          <p14:tracePt t="52618" x="7413625" y="3140075"/>
          <p14:tracePt t="52634" x="7337425" y="3140075"/>
          <p14:tracePt t="52651" x="7192963" y="3154363"/>
          <p14:tracePt t="52667" x="6797675" y="3154363"/>
          <p14:tracePt t="52684" x="6362700" y="3170238"/>
          <p14:tracePt t="52701" x="5692775" y="3208338"/>
          <p14:tracePt t="52717" x="5173663" y="3276600"/>
          <p14:tracePt t="52734" x="4906963" y="3322638"/>
          <p14:tracePt t="52751" x="4762500" y="3360738"/>
          <p14:tracePt t="52767" x="4708525" y="3390900"/>
          <p14:tracePt t="52784" x="4656138" y="3413125"/>
          <p14:tracePt t="52800" x="4495800" y="3459163"/>
          <p14:tracePt t="52817" x="3863975" y="3597275"/>
          <p14:tracePt t="52834" x="3559175" y="3657600"/>
          <p14:tracePt t="52867" x="3543300" y="3657600"/>
          <p14:tracePt t="52884" x="3521075" y="3673475"/>
          <p14:tracePt t="52900" x="3489325" y="3687763"/>
          <p14:tracePt t="52917" x="3436938" y="3687763"/>
          <p14:tracePt t="52934" x="3368675" y="3687763"/>
          <p14:tracePt t="52950" x="3268663" y="3687763"/>
          <p14:tracePt t="52967" x="3222625" y="3687763"/>
          <p14:tracePt t="52984" x="3184525" y="3687763"/>
          <p14:tracePt t="53000" x="3178175" y="3687763"/>
          <p14:tracePt t="53017" x="3124200" y="3679825"/>
          <p14:tracePt t="53034" x="3055938" y="3679825"/>
          <p14:tracePt t="53050" x="3025775" y="3679825"/>
          <p14:tracePt t="53067" x="3001963" y="3679825"/>
          <p14:tracePt t="53084" x="2994025" y="3679825"/>
          <p14:tracePt t="53193" x="2987675" y="3679825"/>
          <p14:tracePt t="53401" x="2979738" y="3673475"/>
          <p14:tracePt t="53410" x="2955925" y="3673475"/>
          <p14:tracePt t="53419" x="2949575" y="3673475"/>
          <p14:tracePt t="53434" x="2941638" y="3673475"/>
          <p14:tracePt t="53457" x="2933700" y="3665538"/>
          <p14:tracePt t="53609" x="2933700" y="3657600"/>
          <p14:tracePt t="53634" x="2933700" y="3649663"/>
          <p14:tracePt t="53657" x="2933700" y="3635375"/>
          <p14:tracePt t="53681" x="2933700" y="3627438"/>
          <p14:tracePt t="53689" x="2941638" y="3627438"/>
          <p14:tracePt t="53704" x="2949575" y="3619500"/>
          <p14:tracePt t="53716" x="2949575" y="3611563"/>
          <p14:tracePt t="53733" x="2963863" y="3611563"/>
          <p14:tracePt t="53750" x="2979738" y="3597275"/>
          <p14:tracePt t="53766" x="2987675" y="3597275"/>
          <p14:tracePt t="53783" x="3009900" y="3597275"/>
          <p14:tracePt t="53800" x="3017838" y="3597275"/>
          <p14:tracePt t="53816" x="3032125" y="3589338"/>
          <p14:tracePt t="53833" x="3040063" y="3589338"/>
          <p14:tracePt t="53850" x="3048000" y="3589338"/>
          <p14:tracePt t="53890" x="3055938" y="3581400"/>
          <p14:tracePt t="53945" x="3063875" y="3581400"/>
          <p14:tracePt t="53962" x="3070225" y="3581400"/>
          <p14:tracePt t="53985" x="3078163" y="3581400"/>
          <p14:tracePt t="54002" x="3086100" y="3581400"/>
          <p14:tracePt t="54018" x="3101975" y="3581400"/>
          <p14:tracePt t="54025" x="3108325" y="3581400"/>
          <p14:tracePt t="54034" x="3116263" y="3581400"/>
          <p14:tracePt t="54050" x="3146425" y="3573463"/>
          <p14:tracePt t="54066" x="3162300" y="3565525"/>
          <p14:tracePt t="54083" x="3184525" y="3565525"/>
          <p14:tracePt t="54100" x="3208338" y="3565525"/>
          <p14:tracePt t="54116" x="3216275" y="3565525"/>
          <p14:tracePt t="54133" x="3230563" y="3565525"/>
          <p14:tracePt t="54150" x="3238500" y="3565525"/>
          <p14:tracePt t="54166" x="3254375" y="3565525"/>
          <p14:tracePt t="54199" x="3260725" y="3565525"/>
          <p14:tracePt t="54234" x="3268663" y="3565525"/>
          <p14:tracePt t="54249" x="3276600" y="3565525"/>
          <p14:tracePt t="54265" x="3284538" y="3559175"/>
          <p14:tracePt t="54273" x="3292475" y="3559175"/>
          <p14:tracePt t="54283" x="3298825" y="3551238"/>
          <p14:tracePt t="54299" x="3306763" y="3551238"/>
          <p14:tracePt t="54316" x="3322638" y="3551238"/>
          <p14:tracePt t="54333" x="3336925" y="3551238"/>
          <p14:tracePt t="54349" x="3360738" y="3551238"/>
          <p14:tracePt t="54366" x="3398838" y="3543300"/>
          <p14:tracePt t="54383" x="3444875" y="3543300"/>
          <p14:tracePt t="54399" x="3459163" y="3543300"/>
          <p14:tracePt t="54403" x="3482975" y="3543300"/>
          <p14:tracePt t="54416" x="3489325" y="3543300"/>
          <p14:tracePt t="54433" x="3497263" y="3543300"/>
          <p14:tracePt t="54481" x="3505200" y="3543300"/>
          <p14:tracePt t="54490" x="3513138" y="3543300"/>
          <p14:tracePt t="54499" x="3521075" y="3543300"/>
          <p14:tracePt t="54516" x="3551238" y="3505200"/>
          <p14:tracePt t="54532" x="3565525" y="3497263"/>
          <p14:tracePt t="54977" x="3581400" y="3489325"/>
          <p14:tracePt t="55001" x="3589338" y="3489325"/>
          <p14:tracePt t="55017" x="3603625" y="3489325"/>
          <p14:tracePt t="55025" x="3611563" y="3482975"/>
          <p14:tracePt t="55034" x="3627438" y="3482975"/>
          <p14:tracePt t="55049" x="3695700" y="3482975"/>
          <p14:tracePt t="55065" x="3802063" y="3482975"/>
          <p14:tracePt t="55082" x="3932238" y="3505200"/>
          <p14:tracePt t="55100" x="4054475" y="3505200"/>
          <p14:tracePt t="55115" x="4237038" y="3513138"/>
          <p14:tracePt t="55132" x="4411663" y="3513138"/>
          <p14:tracePt t="55149" x="4594225" y="3521075"/>
          <p14:tracePt t="55165" x="4732338" y="3527425"/>
          <p14:tracePt t="55182" x="4846638" y="3527425"/>
          <p14:tracePt t="55198" x="4937125" y="3527425"/>
          <p14:tracePt t="55215" x="4968875" y="3527425"/>
          <p14:tracePt t="55232" x="4999038" y="3521075"/>
          <p14:tracePt t="55248" x="4999038" y="3513138"/>
          <p14:tracePt t="55265" x="5006975" y="3513138"/>
          <p14:tracePt t="55313" x="5013325" y="3513138"/>
          <p14:tracePt t="59363" x="5006975" y="3513138"/>
          <p14:tracePt t="59386" x="4999038" y="3513138"/>
          <p14:tracePt t="59401" x="4991100" y="3513138"/>
          <p14:tracePt t="59426" x="4983163" y="3513138"/>
          <p14:tracePt t="59450" x="4975225" y="3513138"/>
          <p14:tracePt t="59457" x="4960938" y="3513138"/>
          <p14:tracePt t="59466" x="4945063" y="3513138"/>
          <p14:tracePt t="59478" x="4906963" y="3513138"/>
          <p14:tracePt t="59495" x="4816475" y="3489325"/>
          <p14:tracePt t="59512" x="4754563" y="3475038"/>
          <p14:tracePt t="59528" x="4678363" y="3459163"/>
          <p14:tracePt t="59545" x="4572000" y="3444875"/>
          <p14:tracePt t="59561" x="4449763" y="3429000"/>
          <p14:tracePt t="59578" x="4267200" y="3429000"/>
          <p14:tracePt t="59595" x="4160838" y="3444875"/>
          <p14:tracePt t="59612" x="3992563" y="3482975"/>
          <p14:tracePt t="59628" x="3848100" y="3527425"/>
          <p14:tracePt t="59645" x="3673475" y="3589338"/>
          <p14:tracePt t="59661" x="3406775" y="3725863"/>
          <p14:tracePt t="59678" x="3192463" y="3832225"/>
          <p14:tracePt t="59695" x="3140075" y="3863975"/>
          <p14:tracePt t="60138" x="3154363" y="3863975"/>
          <p14:tracePt t="60146" x="3162300" y="3870325"/>
          <p14:tracePt t="60153" x="3184525" y="3825875"/>
          <p14:tracePt t="60170" x="3208338" y="3840163"/>
          <p14:tracePt t="60180" x="3238500" y="3886200"/>
          <p14:tracePt t="60194" x="3298825" y="3962400"/>
          <p14:tracePt t="60211" x="3390900" y="4016375"/>
          <p14:tracePt t="60228" x="3505200" y="4076700"/>
          <p14:tracePt t="60244" x="3589338" y="4114800"/>
          <p14:tracePt t="60261" x="3711575" y="4144963"/>
          <p14:tracePt t="60277" x="3794125" y="4160838"/>
          <p14:tracePt t="60294" x="3870325" y="4183063"/>
          <p14:tracePt t="60311" x="3962400" y="4213225"/>
          <p14:tracePt t="60327" x="4016375" y="4221163"/>
          <p14:tracePt t="60344" x="4038600" y="4229100"/>
          <p14:tracePt t="60370" x="4022725" y="4229100"/>
          <p14:tracePt t="60378" x="3992563" y="4221163"/>
          <p14:tracePt t="60394" x="3970338" y="4198938"/>
          <p14:tracePt t="60411" x="3970338" y="4152900"/>
          <p14:tracePt t="60428" x="4000500" y="4122738"/>
          <p14:tracePt t="60444" x="4000500" y="4076700"/>
          <p14:tracePt t="60746" x="3992563" y="4076700"/>
          <p14:tracePt t="60754" x="3984625" y="4092575"/>
          <p14:tracePt t="60763" x="3984625" y="4098925"/>
          <p14:tracePt t="60777" x="3984625" y="4106863"/>
          <p14:tracePt t="60794" x="3970338" y="4137025"/>
          <p14:tracePt t="60810" x="3916363" y="4183063"/>
          <p14:tracePt t="60827" x="3916363" y="4198938"/>
          <p14:tracePt t="60844" x="3932238" y="4229100"/>
          <p14:tracePt t="60860" x="3954463" y="4259263"/>
          <p14:tracePt t="60877" x="3978275" y="4313238"/>
          <p14:tracePt t="60894" x="3992563" y="4343400"/>
          <p14:tracePt t="60910" x="4016375" y="4365625"/>
          <p14:tracePt t="60927" x="4068763" y="4403725"/>
          <p14:tracePt t="60930" x="4076700" y="4403725"/>
          <p14:tracePt t="60944" x="4092575" y="4411663"/>
          <p14:tracePt t="60960" x="4137025" y="4419600"/>
          <p14:tracePt t="60977" x="4175125" y="4435475"/>
          <p14:tracePt t="60994" x="4198938" y="4435475"/>
          <p14:tracePt t="61010" x="4213225" y="4449763"/>
          <p14:tracePt t="61027" x="4229100" y="4457700"/>
          <p14:tracePt t="61044" x="4259263" y="4473575"/>
          <p14:tracePt t="61060" x="4275138" y="4479925"/>
          <p14:tracePt t="61077" x="4283075" y="4479925"/>
          <p14:tracePt t="61093" x="4283075" y="4487863"/>
          <p14:tracePt t="61127" x="4283075" y="4495800"/>
          <p14:tracePt t="61144" x="4283075" y="4518025"/>
          <p14:tracePt t="61160" x="4289425" y="4533900"/>
          <p14:tracePt t="61177" x="4297363" y="4549775"/>
          <p14:tracePt t="61194" x="4297363" y="4572000"/>
          <p14:tracePt t="61210" x="4297363" y="4640263"/>
          <p14:tracePt t="61227" x="4283075" y="4694238"/>
          <p14:tracePt t="61243" x="4283075" y="4732338"/>
          <p14:tracePt t="61260" x="4283075" y="4746625"/>
          <p14:tracePt t="61305" x="4283075" y="4754563"/>
          <p14:tracePt t="62570" x="4283075" y="4746625"/>
          <p14:tracePt t="62594" x="4283075" y="4740275"/>
          <p14:tracePt t="62626" x="4283075" y="4732338"/>
          <p14:tracePt t="62635" x="4283075" y="4724400"/>
          <p14:tracePt t="62666" x="4283075" y="4716463"/>
          <p14:tracePt t="62698" x="4275138" y="4708525"/>
          <p14:tracePt t="62730" x="4267200" y="4708525"/>
          <p14:tracePt t="62754" x="4259263" y="4708525"/>
          <p14:tracePt t="62770" x="4251325" y="4708525"/>
          <p14:tracePt t="62779" x="4244975" y="4708525"/>
          <p14:tracePt t="62794" x="4237038" y="4708525"/>
          <p14:tracePt t="62810" x="4229100" y="4708525"/>
          <p14:tracePt t="62825" x="4221163" y="4708525"/>
          <p14:tracePt t="62842" x="4198938" y="4708525"/>
          <p14:tracePt t="62858" x="4168775" y="4716463"/>
          <p14:tracePt t="62875" x="4130675" y="4724400"/>
          <p14:tracePt t="62892" x="4068763" y="4740275"/>
          <p14:tracePt t="62908" x="3992563" y="4762500"/>
          <p14:tracePt t="62925" x="3863975" y="4808538"/>
          <p14:tracePt t="62942" x="3749675" y="4876800"/>
          <p14:tracePt t="62958" x="3703638" y="4906963"/>
          <p14:tracePt t="62975" x="3497263" y="5075238"/>
          <p14:tracePt t="62992" x="3421063" y="5135563"/>
          <p14:tracePt t="63008" x="3314700" y="5219700"/>
          <p14:tracePt t="63025" x="3238500" y="5273675"/>
          <p14:tracePt t="63042" x="3146425" y="5318125"/>
          <p14:tracePt t="63059" x="3040063" y="5349875"/>
          <p14:tracePt t="63076" x="2971800" y="5372100"/>
          <p14:tracePt t="63092" x="2933700" y="5380038"/>
          <p14:tracePt t="63108" x="2911475" y="5394325"/>
          <p14:tracePt t="63125" x="2887663" y="5394325"/>
          <p14:tracePt t="63142" x="2841625" y="5394325"/>
          <p14:tracePt t="63159" x="2781300" y="5394325"/>
          <p14:tracePt t="63175" x="2735263" y="5394325"/>
          <p14:tracePt t="63192" x="2705100" y="5394325"/>
          <p14:tracePt t="63209" x="2682875" y="5394325"/>
          <p14:tracePt t="63225" x="2636838" y="5394325"/>
          <p14:tracePt t="63242" x="2598738" y="5402263"/>
          <p14:tracePt t="63259" x="2536825" y="5402263"/>
          <p14:tracePt t="63275" x="2476500" y="5402263"/>
          <p14:tracePt t="63291" x="2446338" y="5402263"/>
          <p14:tracePt t="63308" x="2416175" y="5402263"/>
          <p14:tracePt t="63325" x="2400300" y="5402263"/>
          <p14:tracePt t="63342" x="2354263" y="5402263"/>
          <p14:tracePt t="63358" x="2308225" y="5394325"/>
          <p14:tracePt t="63375" x="2263775" y="5380038"/>
          <p14:tracePt t="63392" x="2225675" y="5380038"/>
          <p14:tracePt t="63408" x="2209800" y="5372100"/>
          <p14:tracePt t="63425" x="2201863" y="5364163"/>
          <p14:tracePt t="63442" x="2193925" y="5364163"/>
          <p14:tracePt t="63458" x="2179638" y="5364163"/>
          <p14:tracePt t="63475" x="2155825" y="5356225"/>
          <p14:tracePt t="63491" x="2133600" y="5349875"/>
          <p14:tracePt t="63508" x="2117725" y="5341938"/>
          <p14:tracePt t="63676" x="2117725" y="5334000"/>
          <p14:tracePt t="63684" x="2117725" y="5326063"/>
          <p14:tracePt t="63700" x="2117725" y="5318125"/>
          <p14:tracePt t="63725" x="2117725" y="5311775"/>
          <p14:tracePt t="63733" x="2133600" y="5303838"/>
          <p14:tracePt t="63741" x="2149475" y="5303838"/>
          <p14:tracePt t="63758" x="2171700" y="5303838"/>
          <p14:tracePt t="63774" x="2193925" y="5295900"/>
          <p14:tracePt t="63791" x="2201863" y="5295900"/>
          <p14:tracePt t="63808" x="2217738" y="5295900"/>
          <p14:tracePt t="63989" x="2225675" y="5287963"/>
          <p14:tracePt t="63997" x="2232025" y="5287963"/>
          <p14:tracePt t="64008" x="2239963" y="5287963"/>
          <p14:tracePt t="64024" x="2255838" y="5287963"/>
          <p14:tracePt t="64041" x="2286000" y="5280025"/>
          <p14:tracePt t="64058" x="2316163" y="5280025"/>
          <p14:tracePt t="64074" x="2354263" y="5280025"/>
          <p14:tracePt t="64091" x="2384425" y="5280025"/>
          <p14:tracePt t="64108" x="2400300" y="5280025"/>
          <p14:tracePt t="64124" x="2408238" y="5280025"/>
          <p14:tracePt t="64141" x="2422525" y="5280025"/>
          <p14:tracePt t="64181" x="2430463" y="5280025"/>
          <p14:tracePt t="64492" x="2430463" y="5273675"/>
          <p14:tracePt t="64548" x="2438400" y="5273675"/>
          <p14:tracePt t="64572" x="2454275" y="5273675"/>
          <p14:tracePt t="64597" x="2460625" y="5265738"/>
          <p14:tracePt t="64645" x="2468563" y="5265738"/>
          <p14:tracePt t="64660" x="2476500" y="5265738"/>
          <p14:tracePt t="64685" x="2484438" y="5265738"/>
          <p14:tracePt t="67278" x="2492375" y="5257800"/>
          <p14:tracePt t="67285" x="2498725" y="5257800"/>
          <p14:tracePt t="67294" x="2506663" y="5249863"/>
          <p14:tracePt t="67305" x="2514600" y="5249863"/>
          <p14:tracePt t="67322" x="2522538" y="5235575"/>
          <p14:tracePt t="67338" x="2530475" y="5235575"/>
          <p14:tracePt t="67355" x="2536825" y="5227638"/>
          <p14:tracePt t="67372" x="2536825" y="5211763"/>
          <p14:tracePt t="67388" x="2544763" y="5211763"/>
          <p14:tracePt t="67405" x="2552700" y="5203825"/>
          <p14:tracePt t="67684" x="2568575" y="5197475"/>
          <p14:tracePt t="67701" x="2574925" y="5189538"/>
          <p14:tracePt t="67709" x="2582863" y="5189538"/>
          <p14:tracePt t="67724" x="2590800" y="5189538"/>
          <p14:tracePt t="67741" x="2598738" y="5189538"/>
          <p14:tracePt t="67758" x="2606675" y="5181600"/>
          <p14:tracePt t="68012" x="2613025" y="5181600"/>
          <p14:tracePt t="68030" x="2620963" y="5181600"/>
          <p14:tracePt t="68054" x="2628900" y="5173663"/>
          <p14:tracePt t="68069" x="2636838" y="5173663"/>
          <p14:tracePt t="68085" x="2644775" y="5173663"/>
          <p14:tracePt t="68102" x="2651125" y="5173663"/>
          <p14:tracePt t="68133" x="2659063" y="5173663"/>
          <p14:tracePt t="68148" x="2667000" y="5165725"/>
          <p14:tracePt t="68405" x="2659063" y="5165725"/>
          <p14:tracePt t="68454" x="2651125" y="5165725"/>
          <p14:tracePt t="68573" x="2644775" y="5165725"/>
          <p14:tracePt t="68765" x="2636838" y="5165725"/>
          <p14:tracePt t="68773" x="2613025" y="5173663"/>
          <p14:tracePt t="68787" x="2590800" y="5181600"/>
          <p14:tracePt t="68804" x="2544763" y="5181600"/>
          <p14:tracePt t="68820" x="2408238" y="5189538"/>
          <p14:tracePt t="68837" x="2324100" y="5189538"/>
          <p14:tracePt t="68854" x="2278063" y="5189538"/>
          <p14:tracePt t="68870" x="2239963" y="5189538"/>
          <p14:tracePt t="68887" x="2209800" y="5189538"/>
          <p14:tracePt t="68903" x="2163763" y="5189538"/>
          <p14:tracePt t="68920" x="2073275" y="5173663"/>
          <p14:tracePt t="68937" x="2019300" y="5159375"/>
          <p14:tracePt t="68953" x="1973263" y="5151438"/>
          <p14:tracePt t="68957" x="1935163" y="5135563"/>
          <p14:tracePt t="68970" x="1912938" y="5135563"/>
          <p14:tracePt t="68987" x="1889125" y="5135563"/>
          <p14:tracePt t="69003" x="1866900" y="5121275"/>
          <p14:tracePt t="69020" x="1836738" y="5121275"/>
          <p14:tracePt t="69037" x="1774825" y="5121275"/>
          <p14:tracePt t="69053" x="1730375" y="5113338"/>
          <p14:tracePt t="69070" x="1684338" y="5105400"/>
          <p14:tracePt t="69087" x="1668463" y="5097463"/>
          <p14:tracePt t="69103" x="1638300" y="5097463"/>
          <p14:tracePt t="69120" x="1608138" y="5097463"/>
          <p14:tracePt t="69137" x="1562100" y="5097463"/>
          <p14:tracePt t="69153" x="1477963" y="5083175"/>
          <p14:tracePt t="69170" x="1425575" y="5075238"/>
          <p14:tracePt t="69187" x="1371600" y="5075238"/>
          <p14:tracePt t="69204" x="1341438" y="5075238"/>
          <p14:tracePt t="69220" x="1295400" y="5089525"/>
          <p14:tracePt t="69236" x="1265238" y="5089525"/>
          <p14:tracePt t="69253" x="1219200" y="5113338"/>
          <p14:tracePt t="69270" x="1203325" y="5121275"/>
          <p14:tracePt t="69287" x="1181100" y="5127625"/>
          <p14:tracePt t="69303" x="1165225" y="5143500"/>
          <p14:tracePt t="69320" x="1150938" y="5151438"/>
          <p14:tracePt t="69337" x="1143000" y="5159375"/>
          <p14:tracePt t="69370" x="1127125" y="5165725"/>
          <p14:tracePt t="69386" x="1127125" y="5173663"/>
          <p14:tracePt t="69403" x="1120775" y="5173663"/>
          <p14:tracePt t="71526" x="1127125" y="5173663"/>
          <p14:tracePt t="71541" x="1135063" y="5173663"/>
          <p14:tracePt t="71549" x="1143000" y="5165725"/>
          <p14:tracePt t="71557" x="1158875" y="5165725"/>
          <p14:tracePt t="71568" x="1173163" y="5165725"/>
          <p14:tracePt t="71585" x="1211263" y="5159375"/>
          <p14:tracePt t="71601" x="1311275" y="5159375"/>
          <p14:tracePt t="71618" x="1477963" y="5151438"/>
          <p14:tracePt t="71635" x="1844675" y="5173663"/>
          <p14:tracePt t="71651" x="2949575" y="5265738"/>
          <p14:tracePt t="71668" x="4411663" y="5295900"/>
          <p14:tracePt t="71685" x="5630863" y="5287963"/>
          <p14:tracePt t="71701" x="6423025" y="5197475"/>
          <p14:tracePt t="71718" x="6492875" y="5173663"/>
          <p14:tracePt t="71734" x="6499225" y="5165725"/>
          <p14:tracePt t="71751" x="6515100" y="5165725"/>
          <p14:tracePt t="71768" x="6515100" y="5159375"/>
          <p14:tracePt t="71813" x="6507163" y="5159375"/>
          <p14:tracePt t="71837" x="6499225" y="5159375"/>
          <p14:tracePt t="71853" x="6484938" y="5159375"/>
          <p14:tracePt t="71877" x="6477000" y="5159375"/>
          <p14:tracePt t="71893" x="6461125" y="5159375"/>
          <p14:tracePt t="71905" x="6461125" y="5165725"/>
          <p14:tracePt t="71918" x="6454775" y="5173663"/>
          <p14:tracePt t="71934" x="6438900" y="5173663"/>
          <p14:tracePt t="71951" x="6408738" y="5173663"/>
          <p14:tracePt t="71968" x="6370638" y="5189538"/>
          <p14:tracePt t="71984" x="6270625" y="5203825"/>
          <p14:tracePt t="72001" x="6164263" y="5203825"/>
          <p14:tracePt t="72018" x="6011863" y="5211763"/>
          <p14:tracePt t="72034" x="5768975" y="5219700"/>
          <p14:tracePt t="72051" x="5410200" y="5235575"/>
          <p14:tracePt t="72068" x="5121275" y="5303838"/>
          <p14:tracePt t="72084" x="4892675" y="5318125"/>
          <p14:tracePt t="72102" x="4632325" y="5341938"/>
          <p14:tracePt t="72117" x="4594225" y="5349875"/>
          <p14:tracePt t="72134" x="4579938" y="5349875"/>
          <p14:tracePt t="72189" x="4572000" y="5349875"/>
          <p14:tracePt t="72197" x="4564063" y="5349875"/>
          <p14:tracePt t="72205" x="4549775" y="5356225"/>
          <p14:tracePt t="72217" x="4525963" y="5356225"/>
          <p14:tracePt t="72234" x="4457700" y="5356225"/>
          <p14:tracePt t="72251" x="4397375" y="5356225"/>
          <p14:tracePt t="72267" x="4359275" y="5356225"/>
          <p14:tracePt t="72284" x="4327525" y="5364163"/>
          <p14:tracePt t="72301" x="4283075" y="5364163"/>
          <p14:tracePt t="72317" x="4137025" y="5364163"/>
          <p14:tracePt t="72334" x="3984625" y="5364163"/>
          <p14:tracePt t="72351" x="3856038" y="5364163"/>
          <p14:tracePt t="72367" x="3771900" y="5380038"/>
          <p14:tracePt t="72384" x="3725863" y="5380038"/>
          <p14:tracePt t="72401" x="3717925" y="5380038"/>
          <p14:tracePt t="72417" x="3711575" y="5380038"/>
          <p14:tracePt t="74429" x="3711575" y="5372100"/>
          <p14:tracePt t="74446" x="3711575" y="5364163"/>
          <p14:tracePt t="74454" x="3711575" y="5349875"/>
          <p14:tracePt t="74469" x="3711575" y="5334000"/>
          <p14:tracePt t="74493" x="3717925" y="5334000"/>
          <p14:tracePt t="74502" x="3717925" y="5326063"/>
          <p14:tracePt t="74541" x="3717925" y="5318125"/>
          <p14:tracePt t="74567" x="3711575" y="5318125"/>
          <p14:tracePt t="74574" x="3703638" y="5318125"/>
          <p14:tracePt t="74583" x="3687763" y="5318125"/>
          <p14:tracePt t="74599" x="3641725" y="5318125"/>
          <p14:tracePt t="74615" x="3597275" y="5318125"/>
          <p14:tracePt t="74632" x="3559175" y="5318125"/>
          <p14:tracePt t="74649" x="3551238" y="5318125"/>
          <p14:tracePt t="74665" x="3543300" y="5318125"/>
          <p14:tracePt t="74773" x="3559175" y="5318125"/>
          <p14:tracePt t="74781" x="3581400" y="5318125"/>
          <p14:tracePt t="74790" x="3635375" y="5318125"/>
          <p14:tracePt t="74799" x="3665538" y="5318125"/>
          <p14:tracePt t="74815" x="3763963" y="5318125"/>
          <p14:tracePt t="74832" x="3840163" y="5318125"/>
          <p14:tracePt t="74849" x="3924300" y="5318125"/>
          <p14:tracePt t="74865" x="3954463" y="5318125"/>
          <p14:tracePt t="74882" x="3970338" y="5318125"/>
          <p14:tracePt t="74898" x="3984625" y="5318125"/>
          <p14:tracePt t="75839" x="4000500" y="5318125"/>
          <p14:tracePt t="75846" x="4054475" y="5318125"/>
          <p14:tracePt t="75854" x="4098925" y="5318125"/>
          <p14:tracePt t="75864" x="4137025" y="5318125"/>
          <p14:tracePt t="75881" x="4259263" y="5318125"/>
          <p14:tracePt t="75897" x="4397375" y="5349875"/>
          <p14:tracePt t="75914" x="4549775" y="5380038"/>
          <p14:tracePt t="75931" x="4708525" y="5402263"/>
          <p14:tracePt t="75947" x="4800600" y="5402263"/>
          <p14:tracePt t="75964" x="4899025" y="5402263"/>
          <p14:tracePt t="75980" x="5006975" y="5402263"/>
          <p14:tracePt t="75982" x="5045075" y="5402263"/>
          <p14:tracePt t="75997" x="5113338" y="5402263"/>
          <p14:tracePt t="76014" x="5173663" y="5402263"/>
          <p14:tracePt t="76031" x="5211763" y="5402263"/>
          <p14:tracePt t="76047" x="5219700" y="5402263"/>
          <p14:tracePt t="76150" x="5227638" y="5402263"/>
          <p14:tracePt t="76158" x="5235575" y="5402263"/>
          <p14:tracePt t="76190" x="5241925" y="5402263"/>
          <p14:tracePt t="76286" x="5227638" y="5402263"/>
          <p14:tracePt t="76294" x="5203825" y="5402263"/>
          <p14:tracePt t="76303" x="5181600" y="5402263"/>
          <p14:tracePt t="76314" x="5159375" y="5402263"/>
          <p14:tracePt t="76330" x="5127625" y="5402263"/>
          <p14:tracePt t="76347" x="5121275" y="5402263"/>
          <p14:tracePt t="76364" x="5113338" y="5402263"/>
          <p14:tracePt t="76380" x="5097463" y="5402263"/>
          <p14:tracePt t="76454" x="5089525" y="5402263"/>
          <p14:tracePt t="76550" x="5083175" y="5402263"/>
          <p14:tracePt t="76567" x="5083175" y="5394325"/>
          <p14:tracePt t="76606" x="5067300" y="5387975"/>
          <p14:tracePt t="76638" x="5067300" y="5380038"/>
          <p14:tracePt t="76646" x="5059363" y="5372100"/>
          <p14:tracePt t="76654" x="5051425" y="5364163"/>
          <p14:tracePt t="76664" x="5051425" y="5356225"/>
          <p14:tracePt t="76680" x="5051425" y="5341938"/>
          <p14:tracePt t="76697" x="5051425" y="5326063"/>
          <p14:tracePt t="76714" x="5059363" y="5318125"/>
          <p14:tracePt t="76730" x="5075238" y="5318125"/>
          <p14:tracePt t="77374" x="5113338" y="5318125"/>
          <p14:tracePt t="77382" x="5181600" y="5318125"/>
          <p14:tracePt t="77396" x="5211763" y="5311775"/>
          <p14:tracePt t="77413" x="5448300" y="5265738"/>
          <p14:tracePt t="77430" x="5646738" y="5249863"/>
          <p14:tracePt t="77446" x="5813425" y="5241925"/>
          <p14:tracePt t="77463" x="5959475" y="5235575"/>
          <p14:tracePt t="77480" x="6035675" y="5219700"/>
          <p14:tracePt t="77496" x="6096000" y="5219700"/>
          <p14:tracePt t="77513" x="6103938" y="5219700"/>
          <p14:tracePt t="77530" x="6118225" y="5219700"/>
          <p14:tracePt t="77742" x="6118225" y="5235575"/>
          <p14:tracePt t="77751" x="6103938" y="5257800"/>
          <p14:tracePt t="77763" x="6088063" y="5265738"/>
          <p14:tracePt t="77779" x="6049963" y="5287963"/>
          <p14:tracePt t="77796" x="6035675" y="5303838"/>
          <p14:tracePt t="77829" x="6027738" y="5303838"/>
          <p14:tracePt t="77846" x="6019800" y="5311775"/>
          <p14:tracePt t="77863" x="6011863" y="5318125"/>
          <p14:tracePt t="77879" x="5997575" y="5318125"/>
          <p14:tracePt t="78038" x="5989638" y="5318125"/>
          <p14:tracePt t="80022" x="5973763" y="5318125"/>
          <p14:tracePt t="80030" x="5959475" y="5318125"/>
          <p14:tracePt t="80044" x="5927725" y="5326063"/>
          <p14:tracePt t="80061" x="5875338" y="5341938"/>
          <p14:tracePt t="80078" x="5768975" y="5356225"/>
          <p14:tracePt t="80094" x="5562600" y="5372100"/>
          <p14:tracePt t="80111" x="5464175" y="5372100"/>
          <p14:tracePt t="80127" x="5356225" y="5380038"/>
          <p14:tracePt t="80144" x="5265738" y="5380038"/>
          <p14:tracePt t="80161" x="5159375" y="5380038"/>
          <p14:tracePt t="80177" x="5097463" y="5380038"/>
          <p14:tracePt t="80194" x="5067300" y="5372100"/>
          <p14:tracePt t="80211" x="5059363" y="5372100"/>
          <p14:tracePt t="80227" x="5051425" y="5372100"/>
          <p14:tracePt t="80261" x="5045075" y="5372100"/>
          <p14:tracePt t="80277" x="5021263" y="5372100"/>
          <p14:tracePt t="80294" x="5006975" y="5372100"/>
          <p14:tracePt t="80310" x="4991100" y="5364163"/>
          <p14:tracePt t="80344" x="4983163" y="5364163"/>
          <p14:tracePt t="80360" x="4960938" y="5364163"/>
          <p14:tracePt t="80377" x="4945063" y="5364163"/>
          <p14:tracePt t="80394" x="4937125" y="5364163"/>
          <p14:tracePt t="80410" x="4930775" y="5364163"/>
          <p14:tracePt t="80444" x="4922838" y="5364163"/>
          <p14:tracePt t="80510" x="4922838" y="5356225"/>
          <p14:tracePt t="81423" x="4930775" y="5356225"/>
          <p14:tracePt t="81431" x="4945063" y="5356225"/>
          <p14:tracePt t="81443" x="4953000" y="5349875"/>
          <p14:tracePt t="81460" x="4999038" y="5349875"/>
          <p14:tracePt t="81476" x="5089525" y="5341938"/>
          <p14:tracePt t="81493" x="5249863" y="5341938"/>
          <p14:tracePt t="81496" x="5356225" y="5341938"/>
          <p14:tracePt t="81510" x="5432425" y="5349875"/>
          <p14:tracePt t="81526" x="5608638" y="5364163"/>
          <p14:tracePt t="81543" x="5813425" y="5364163"/>
          <p14:tracePt t="81560" x="5897563" y="5364163"/>
          <p14:tracePt t="81576" x="5951538" y="5364163"/>
          <p14:tracePt t="81593" x="5973763" y="5364163"/>
          <p14:tracePt t="81610" x="5981700" y="5364163"/>
          <p14:tracePt t="81626" x="5989638" y="5364163"/>
          <p14:tracePt t="84175" x="5989638" y="5356225"/>
          <p14:tracePt t="86871" x="5973763" y="5356225"/>
          <p14:tracePt t="86879" x="5959475" y="5356225"/>
          <p14:tracePt t="86888" x="5951538" y="5356225"/>
          <p14:tracePt t="86905" x="5935663" y="5364163"/>
          <p14:tracePt t="86922" x="5913438" y="5364163"/>
          <p14:tracePt t="86938" x="5889625" y="5364163"/>
          <p14:tracePt t="86955" x="5867400" y="5372100"/>
          <p14:tracePt t="86971" x="5821363" y="5380038"/>
          <p14:tracePt t="86988" x="5768975" y="5380038"/>
          <p14:tracePt t="87005" x="5715000" y="5380038"/>
          <p14:tracePt t="87022" x="5646738" y="5380038"/>
          <p14:tracePt t="87024" x="5600700" y="5380038"/>
          <p14:tracePt t="87038" x="5546725" y="5387975"/>
          <p14:tracePt t="87055" x="5394325" y="5394325"/>
          <p14:tracePt t="87072" x="5311775" y="5410200"/>
          <p14:tracePt t="87088" x="5265738" y="5410200"/>
          <p14:tracePt t="87105" x="5227638" y="5418138"/>
          <p14:tracePt t="87121" x="5203825" y="5418138"/>
          <p14:tracePt t="87138" x="5197475" y="5418138"/>
          <p14:tracePt t="87155" x="5181600" y="5418138"/>
          <p14:tracePt t="87172" x="5165725" y="5418138"/>
          <p14:tracePt t="87188" x="5151438" y="5418138"/>
          <p14:tracePt t="87205" x="5135563" y="5418138"/>
          <p14:tracePt t="87221" x="5127625" y="5418138"/>
          <p14:tracePt t="87254" x="5121275" y="5418138"/>
          <p14:tracePt t="87271" x="5105400" y="5418138"/>
          <p14:tracePt t="87288" x="5075238" y="5410200"/>
          <p14:tracePt t="87305" x="5051425" y="5410200"/>
          <p14:tracePt t="87321" x="5045075" y="5410200"/>
          <p14:tracePt t="87354" x="5037138" y="5402263"/>
          <p14:tracePt t="87376" x="5021263" y="5402263"/>
          <p14:tracePt t="87388" x="5006975" y="5387975"/>
          <p14:tracePt t="87404" x="4991100" y="5387975"/>
          <p14:tracePt t="87421" x="4983163" y="5387975"/>
          <p14:tracePt t="87447" x="4975225" y="5380038"/>
          <p14:tracePt t="87503" x="4968875" y="5372100"/>
          <p14:tracePt t="87512" x="4960938" y="5372100"/>
          <p14:tracePt t="87527" x="4953000" y="5372100"/>
          <p14:tracePt t="87551" x="4937125" y="5372100"/>
          <p14:tracePt t="87592" x="4937125" y="5364163"/>
          <p14:tracePt t="87599" x="4930775" y="5364163"/>
          <p14:tracePt t="87607" x="4922838" y="5364163"/>
          <p14:tracePt t="87621" x="4914900" y="5364163"/>
          <p14:tracePt t="87638" x="4899025" y="5356225"/>
          <p14:tracePt t="87654" x="4892675" y="5356225"/>
          <p14:tracePt t="87671" x="4884738" y="5356225"/>
          <p14:tracePt t="87703" x="4884738" y="5349875"/>
          <p14:tracePt t="87712" x="4876800" y="5349875"/>
          <p14:tracePt t="87807" x="4876800" y="5341938"/>
          <p14:tracePt t="87831" x="4876800" y="5334000"/>
          <p14:tracePt t="87863" x="4884738" y="5326063"/>
          <p14:tracePt t="87871" x="4884738" y="5318125"/>
          <p14:tracePt t="87879" x="4892675" y="5318125"/>
          <p14:tracePt t="87888" x="4899025" y="5318125"/>
          <p14:tracePt t="87904" x="4914900" y="5318125"/>
          <p14:tracePt t="87921" x="4930775" y="5318125"/>
          <p14:tracePt t="87937" x="4937125" y="5318125"/>
          <p14:tracePt t="87954" x="4953000" y="5318125"/>
          <p14:tracePt t="87971" x="4960938" y="5318125"/>
          <p14:tracePt t="88071" x="4953000" y="5318125"/>
          <p14:tracePt t="88079" x="4937125" y="5326063"/>
          <p14:tracePt t="88090" x="4930775" y="5334000"/>
          <p14:tracePt t="88104" x="4906963" y="5341938"/>
          <p14:tracePt t="88121" x="4884738" y="5349875"/>
          <p14:tracePt t="88137" x="4846638" y="5349875"/>
          <p14:tracePt t="88154" x="4808538" y="5356225"/>
          <p14:tracePt t="88171" x="4792663" y="5356225"/>
          <p14:tracePt t="88187" x="4784725" y="5356225"/>
          <p14:tracePt t="88264" x="4792663" y="5356225"/>
          <p14:tracePt t="88279" x="4800600" y="5356225"/>
          <p14:tracePt t="88287" x="4808538" y="5356225"/>
          <p14:tracePt t="88295" x="4822825" y="5356225"/>
          <p14:tracePt t="88304" x="4838700" y="5356225"/>
          <p14:tracePt t="88320" x="4854575" y="5349875"/>
          <p14:tracePt t="88337" x="4868863" y="5349875"/>
          <p14:tracePt t="88354" x="4876800" y="5349875"/>
          <p14:tracePt t="92775" x="4860925" y="5349875"/>
          <p14:tracePt t="92785" x="4854575" y="5349875"/>
          <p14:tracePt t="92793" x="4838700" y="5349875"/>
          <p14:tracePt t="92801" x="4830763" y="5349875"/>
          <p14:tracePt t="92816" x="4792663" y="5349875"/>
          <p14:tracePt t="92833" x="4724400" y="5349875"/>
          <p14:tracePt t="92850" x="4594225" y="5349875"/>
          <p14:tracePt t="92866" x="4495800" y="5349875"/>
          <p14:tracePt t="92883" x="4441825" y="5341938"/>
          <p14:tracePt t="92900" x="4435475" y="5334000"/>
          <p14:tracePt t="92916" x="4419600" y="5334000"/>
          <p14:tracePt t="92950" x="4411663" y="5318125"/>
          <p14:tracePt t="93016" x="4403725" y="5311775"/>
          <p14:tracePt t="93040" x="4403725" y="5303838"/>
          <p14:tracePt t="93161" x="4403725" y="5295900"/>
          <p14:tracePt t="93168" x="4411663" y="5295900"/>
          <p14:tracePt t="93185" x="4419600" y="5295900"/>
          <p14:tracePt t="93199" x="4435475" y="5295900"/>
          <p14:tracePt t="93216" x="4457700" y="5295900"/>
          <p14:tracePt t="93233" x="4473575" y="5295900"/>
          <p14:tracePt t="93249" x="4487863" y="5295900"/>
          <p14:tracePt t="93266" x="4495800" y="5295900"/>
          <p14:tracePt t="93283" x="4503738" y="5295900"/>
          <p14:tracePt t="93300" x="4518025" y="5295900"/>
          <p14:tracePt t="93316" x="4533900" y="5295900"/>
          <p14:tracePt t="93333" x="4556125" y="5295900"/>
          <p14:tracePt t="93349" x="4594225" y="5311775"/>
          <p14:tracePt t="93366" x="4610100" y="5311775"/>
          <p14:tracePt t="93383" x="4625975" y="5311775"/>
          <p14:tracePt t="93399" x="4632325" y="5311775"/>
          <p14:tracePt t="93416" x="4640263" y="5311775"/>
          <p14:tracePt t="93480" x="4656138" y="5318125"/>
          <p14:tracePt t="93496" x="4664075" y="5318125"/>
          <p14:tracePt t="93504" x="4670425" y="5318125"/>
          <p14:tracePt t="93521" x="4686300" y="5318125"/>
          <p14:tracePt t="93533" x="4694238" y="5326063"/>
          <p14:tracePt t="93549" x="4716463" y="5326063"/>
          <p14:tracePt t="93566" x="4754563" y="5334000"/>
          <p14:tracePt t="93583" x="4770438" y="5334000"/>
          <p14:tracePt t="93599" x="4816475" y="5341938"/>
          <p14:tracePt t="93616" x="4838700" y="5349875"/>
          <p14:tracePt t="93633" x="4876800" y="5356225"/>
          <p14:tracePt t="93649" x="4906963" y="5364163"/>
          <p14:tracePt t="93666" x="4953000" y="5364163"/>
          <p14:tracePt t="93682" x="4975225" y="5364163"/>
          <p14:tracePt t="93699" x="4991100" y="5364163"/>
          <p14:tracePt t="93716" x="5006975" y="5364163"/>
          <p14:tracePt t="93732" x="5013325" y="5364163"/>
          <p14:tracePt t="93749" x="5029200" y="5372100"/>
          <p14:tracePt t="93765" x="5037138" y="5372100"/>
          <p14:tracePt t="93782" x="5051425" y="5372100"/>
          <p14:tracePt t="93840" x="5059363" y="5372100"/>
          <p14:tracePt t="94489" x="5051425" y="5372100"/>
          <p14:tracePt t="94496" x="5029200" y="5372100"/>
          <p14:tracePt t="94504" x="5006975" y="5372100"/>
          <p14:tracePt t="94515" x="4999038" y="5380038"/>
          <p14:tracePt t="94532" x="4991100" y="5380038"/>
          <p14:tracePt t="94548" x="4983163" y="5380038"/>
          <p14:tracePt t="94600" x="4968875" y="5387975"/>
          <p14:tracePt t="94608" x="4945063" y="5387975"/>
          <p14:tracePt t="94617" x="4922838" y="5387975"/>
          <p14:tracePt t="94632" x="4899025" y="5387975"/>
          <p14:tracePt t="94648" x="4854575" y="5387975"/>
          <p14:tracePt t="94665" x="4822825" y="5387975"/>
          <p14:tracePt t="94682" x="4800600" y="5387975"/>
          <p14:tracePt t="94849" x="4816475" y="5387975"/>
          <p14:tracePt t="94856" x="4838700" y="5387975"/>
          <p14:tracePt t="94865" x="4892675" y="5387975"/>
          <p14:tracePt t="94881" x="4991100" y="5387975"/>
          <p14:tracePt t="94898" x="5105400" y="5364163"/>
          <p14:tracePt t="94915" x="5165725" y="5356225"/>
          <p14:tracePt t="94931" x="5273675" y="5356225"/>
          <p14:tracePt t="94948" x="5356225" y="5349875"/>
          <p14:tracePt t="94965" x="5402263" y="5334000"/>
          <p14:tracePt t="94981" x="5456238" y="5334000"/>
          <p14:tracePt t="94998" x="5502275" y="5334000"/>
          <p14:tracePt t="95015" x="5532438" y="5334000"/>
          <p14:tracePt t="95031" x="5562600" y="5326063"/>
          <p14:tracePt t="95034" x="5578475" y="5318125"/>
          <p14:tracePt t="95048" x="5592763" y="5318125"/>
          <p14:tracePt t="95065" x="5616575" y="5318125"/>
          <p14:tracePt t="95081" x="5638800" y="5318125"/>
          <p14:tracePt t="95098" x="5654675" y="5318125"/>
          <p14:tracePt t="95115" x="5668963" y="5318125"/>
          <p14:tracePt t="95131" x="5684838" y="5318125"/>
          <p14:tracePt t="95148" x="5707063" y="5318125"/>
          <p14:tracePt t="95165" x="5722938" y="5318125"/>
          <p14:tracePt t="95181" x="5737225" y="5318125"/>
          <p14:tracePt t="95505" x="5745163" y="5318125"/>
          <p14:tracePt t="95528" x="5753100" y="5318125"/>
          <p14:tracePt t="95536" x="5761038" y="5318125"/>
          <p14:tracePt t="95547" x="5768975" y="5318125"/>
          <p14:tracePt t="95564" x="5775325" y="5318125"/>
          <p14:tracePt t="95581" x="5783263" y="5318125"/>
          <p14:tracePt t="95597" x="5791200" y="5318125"/>
          <p14:tracePt t="95614" x="5799138" y="5318125"/>
          <p14:tracePt t="95630" x="5807075" y="5311775"/>
          <p14:tracePt t="95647" x="5813425" y="5311775"/>
          <p14:tracePt t="95664" x="5837238" y="5311775"/>
          <p14:tracePt t="95681" x="5845175" y="5311775"/>
          <p14:tracePt t="95697" x="5859463" y="5311775"/>
          <p14:tracePt t="95824" x="5867400" y="5303838"/>
          <p14:tracePt t="95856" x="5875338" y="5303838"/>
          <p14:tracePt t="102434" x="5883275" y="5295900"/>
          <p14:tracePt t="102441" x="5897563" y="5287963"/>
          <p14:tracePt t="102449" x="5905500" y="5273675"/>
          <p14:tracePt t="102458" x="5935663" y="5257800"/>
          <p14:tracePt t="102475" x="6011863" y="5203825"/>
          <p14:tracePt t="102492" x="6118225" y="5097463"/>
          <p14:tracePt t="102508" x="6240463" y="4999038"/>
          <p14:tracePt t="102525" x="6492875" y="4746625"/>
          <p14:tracePt t="102542" x="6735763" y="4525963"/>
          <p14:tracePt t="102545" x="6827838" y="4441825"/>
          <p14:tracePt t="102559" x="6911975" y="4403725"/>
          <p14:tracePt t="102575" x="7086600" y="4283075"/>
          <p14:tracePt t="102592" x="7178675" y="4221163"/>
          <p14:tracePt t="102608" x="7239000" y="4160838"/>
          <p14:tracePt t="102625" x="7292975" y="4106863"/>
          <p14:tracePt t="102641" x="7292975" y="4098925"/>
          <p14:tracePt t="102658" x="7299325" y="4098925"/>
          <p14:tracePt t="103074" x="7299325" y="4084638"/>
          <p14:tracePt t="103082" x="7299325" y="4068763"/>
          <p14:tracePt t="103091" x="7299325" y="4054475"/>
          <p14:tracePt t="103108" x="7299325" y="3992563"/>
          <p14:tracePt t="103124" x="7299325" y="3940175"/>
          <p14:tracePt t="103141" x="7299325" y="3886200"/>
          <p14:tracePt t="103158" x="7299325" y="3832225"/>
          <p14:tracePt t="103174" x="7307263" y="3802063"/>
          <p14:tracePt t="103191" x="7323138" y="3779838"/>
          <p14:tracePt t="103208" x="7323138" y="3771900"/>
          <p14:tracePt t="103225" x="7323138" y="3756025"/>
          <p14:tracePt t="103241" x="7331075" y="3741738"/>
          <p14:tracePt t="103258" x="7331075" y="3733800"/>
          <p14:tracePt t="103274" x="7337425" y="3733800"/>
          <p14:tracePt t="103291" x="7345363" y="3717925"/>
          <p14:tracePt t="103945" x="7345363" y="3725863"/>
          <p14:tracePt t="103977" x="7345363" y="3733800"/>
          <p14:tracePt t="103986" x="7345363" y="3741738"/>
          <p14:tracePt t="103993" x="7345363" y="3749675"/>
          <p14:tracePt t="104007" x="7337425" y="3771900"/>
          <p14:tracePt t="104024" x="7331075" y="3794125"/>
          <p14:tracePt t="104040" x="7315200" y="3825875"/>
          <p14:tracePt t="104043" x="7315200" y="3848100"/>
          <p14:tracePt t="104058" x="7315200" y="3856038"/>
          <p14:tracePt t="104073" x="7307263" y="3870325"/>
          <p14:tracePt t="104090" x="7299325" y="3894138"/>
          <p14:tracePt t="104107" x="7299325" y="3902075"/>
          <p14:tracePt t="104123" x="7285038" y="3924300"/>
          <p14:tracePt t="104140" x="7285038" y="3940175"/>
          <p14:tracePt t="104157" x="7277100" y="3962400"/>
          <p14:tracePt t="104173" x="7277100" y="3970338"/>
          <p14:tracePt t="104190" x="7277100" y="3978275"/>
          <p14:tracePt t="104207" x="7261225" y="3984625"/>
          <p14:tracePt t="104224" x="7261225" y="3992563"/>
          <p14:tracePt t="104240" x="7261225" y="4000500"/>
          <p14:tracePt t="104257" x="7254875" y="4016375"/>
          <p14:tracePt t="104290" x="7254875" y="4030663"/>
          <p14:tracePt t="104323" x="7246938" y="4038600"/>
          <p14:tracePt t="104340" x="7239000" y="4046538"/>
          <p14:tracePt t="104378" x="7223125" y="4076700"/>
          <p14:tracePt t="104386" x="7223125" y="4068763"/>
          <p14:tracePt t="104394" x="7223125" y="4076700"/>
          <p14:tracePt t="104426" x="7216775" y="4084638"/>
          <p14:tracePt t="104433" x="7208838" y="4092575"/>
          <p14:tracePt t="104442" x="7200900" y="4092575"/>
          <p14:tracePt t="104458" x="7200900" y="4098925"/>
          <p14:tracePt t="104585" x="7192963" y="4106863"/>
          <p14:tracePt t="104809" x="7192963" y="4114800"/>
          <p14:tracePt t="104841" x="7185025" y="4122738"/>
          <p14:tracePt t="104881" x="7170738" y="4130675"/>
          <p14:tracePt t="104897" x="7162800" y="4130675"/>
          <p14:tracePt t="104937" x="7154863" y="4137025"/>
          <p14:tracePt t="105153" x="7170738" y="4137025"/>
          <p14:tracePt t="105161" x="7192963" y="4137025"/>
          <p14:tracePt t="105173" x="7216775" y="4137025"/>
          <p14:tracePt t="105189" x="7261225" y="4130675"/>
          <p14:tracePt t="105206" x="7307263" y="4130675"/>
          <p14:tracePt t="105222" x="7353300" y="4130675"/>
          <p14:tracePt t="105239" x="7375525" y="4130675"/>
          <p14:tracePt t="105257" x="7421563" y="4130675"/>
          <p14:tracePt t="105272" x="7445375" y="4130675"/>
          <p14:tracePt t="105290" x="7467600" y="4130675"/>
          <p14:tracePt t="105305" x="7513638" y="4130675"/>
          <p14:tracePt t="105322" x="7535863" y="4130675"/>
          <p14:tracePt t="105339" x="7543800" y="4122738"/>
          <p14:tracePt t="105384" x="7551738" y="4122738"/>
          <p14:tracePt t="107450" x="7566025" y="4114800"/>
          <p14:tracePt t="107458" x="7597775" y="4106863"/>
          <p14:tracePt t="107471" x="7620000" y="4106863"/>
          <p14:tracePt t="107487" x="7642225" y="4098925"/>
          <p14:tracePt t="107504" x="7673975" y="4098925"/>
          <p14:tracePt t="107520" x="7718425" y="4084638"/>
          <p14:tracePt t="107537" x="7756525" y="4084638"/>
          <p14:tracePt t="107554" x="7826375" y="4084638"/>
          <p14:tracePt t="107571" x="7932738" y="4084638"/>
          <p14:tracePt t="107587" x="8085138" y="4106863"/>
          <p14:tracePt t="107604" x="8199438" y="4130675"/>
          <p14:tracePt t="107641" x="8213725" y="4137025"/>
          <p14:tracePt t="107654" x="8251825" y="4144963"/>
          <p14:tracePt t="107671" x="8297863" y="4168775"/>
          <p14:tracePt t="107687" x="8305800" y="4175125"/>
          <p14:tracePt t="107704" x="8313738" y="4191000"/>
          <p14:tracePt t="107721" x="8321675" y="4213225"/>
          <p14:tracePt t="107737" x="8328025" y="4229100"/>
          <p14:tracePt t="107754" x="8343900" y="4237038"/>
          <p14:tracePt t="107770" x="8351838" y="4244975"/>
          <p14:tracePt t="107787" x="8351838" y="4259263"/>
          <p14:tracePt t="107804" x="8351838" y="4267200"/>
          <p14:tracePt t="107820" x="8351838" y="4283075"/>
          <p14:tracePt t="107837" x="8366125" y="4305300"/>
          <p14:tracePt t="107854" x="8382000" y="4335463"/>
          <p14:tracePt t="107870" x="8397875" y="4351338"/>
          <p14:tracePt t="107887" x="8412163" y="4373563"/>
          <p14:tracePt t="107904" x="8420100" y="4381500"/>
          <p14:tracePt t="107921" x="8428038" y="4389438"/>
          <p14:tracePt t="107937" x="8442325" y="4403725"/>
          <p14:tracePt t="107954" x="8466138" y="4419600"/>
          <p14:tracePt t="107970" x="8488363" y="4435475"/>
          <p14:tracePt t="107987" x="8496300" y="4435475"/>
          <p14:tracePt t="108020" x="8496300" y="4441825"/>
          <p14:tracePt t="108037" x="8480425" y="4449763"/>
          <p14:tracePt t="108053" x="8466138" y="4457700"/>
          <p14:tracePt t="108070" x="8428038" y="4457700"/>
          <p14:tracePt t="108087" x="8397875" y="4457700"/>
          <p14:tracePt t="108103" x="8366125" y="4457700"/>
          <p14:tracePt t="108120" x="8343900" y="4457700"/>
          <p14:tracePt t="108137" x="8328025" y="4457700"/>
          <p14:tracePt t="108153" x="8321675" y="4457700"/>
          <p14:tracePt t="108170" x="8313738" y="4449763"/>
          <p14:tracePt t="108187" x="8313738" y="4441825"/>
          <p14:tracePt t="108203" x="8313738" y="4435475"/>
          <p14:tracePt t="108220" x="8313738" y="4419600"/>
          <p14:tracePt t="108237" x="8328025" y="4411663"/>
          <p14:tracePt t="108253" x="8343900" y="4389438"/>
          <p14:tracePt t="108270" x="8389938" y="4365625"/>
          <p14:tracePt t="108287" x="8442325" y="4343400"/>
          <p14:tracePt t="108303" x="8504238" y="4327525"/>
          <p14:tracePt t="108320" x="8556625" y="4321175"/>
          <p14:tracePt t="108337" x="8572500" y="4321175"/>
          <p14:tracePt t="108353" x="8610600" y="4313238"/>
          <p14:tracePt t="108370" x="8664575" y="4313238"/>
          <p14:tracePt t="108387" x="8716963" y="4313238"/>
          <p14:tracePt t="108403" x="8755063" y="4313238"/>
          <p14:tracePt t="108420" x="8801100" y="4327525"/>
          <p14:tracePt t="108437" x="8831263" y="4335463"/>
          <p14:tracePt t="108453" x="8847138" y="4351338"/>
          <p14:tracePt t="108470" x="8861425" y="4373563"/>
          <p14:tracePt t="108487" x="8861425" y="4403725"/>
          <p14:tracePt t="108504" x="8869363" y="4419600"/>
          <p14:tracePt t="108520" x="8877300" y="4441825"/>
          <p14:tracePt t="108537" x="8877300" y="4465638"/>
          <p14:tracePt t="108553" x="8869363" y="4479925"/>
          <p14:tracePt t="108570" x="8861425" y="4487863"/>
          <p14:tracePt t="108586" x="8831263" y="4503738"/>
          <p14:tracePt t="108603" x="8770938" y="4518025"/>
          <p14:tracePt t="108620" x="8724900" y="4525963"/>
          <p14:tracePt t="108636" x="8640763" y="4525963"/>
          <p14:tracePt t="108653" x="8588375" y="4511675"/>
          <p14:tracePt t="108670" x="8518525" y="4495800"/>
          <p14:tracePt t="108686" x="8412163" y="4457700"/>
          <p14:tracePt t="108703" x="8382000" y="4435475"/>
          <p14:tracePt t="108720" x="8374063" y="4427538"/>
          <p14:tracePt t="108736" x="8374063" y="4419600"/>
          <p14:tracePt t="108753" x="8397875" y="4403725"/>
          <p14:tracePt t="108770" x="8435975" y="4389438"/>
          <p14:tracePt t="108786" x="8480425" y="4373563"/>
          <p14:tracePt t="108803" x="8512175" y="4373563"/>
          <p14:tracePt t="108820" x="8542338" y="4365625"/>
          <p14:tracePt t="108836" x="8572500" y="4365625"/>
          <p14:tracePt t="108853" x="8588375" y="4365625"/>
          <p14:tracePt t="108870" x="8594725" y="4365625"/>
          <p14:tracePt t="108914" x="8594725" y="4373563"/>
          <p14:tracePt t="108930" x="8588375" y="4381500"/>
          <p14:tracePt t="108939" x="8588375" y="4389438"/>
          <p14:tracePt t="108953" x="8572500" y="4389438"/>
          <p14:tracePt t="109090" x="8580438" y="4389438"/>
          <p14:tracePt t="109098" x="8588375" y="4389438"/>
          <p14:tracePt t="109107" x="8594725" y="4389438"/>
          <p14:tracePt t="109119" x="8610600" y="4381500"/>
          <p14:tracePt t="109136" x="8618538" y="4381500"/>
          <p14:tracePt t="109153" x="8626475" y="4373563"/>
          <p14:tracePt t="109169" x="8640763" y="4359275"/>
          <p14:tracePt t="109186" x="8640763" y="4343400"/>
          <p14:tracePt t="109203" x="8656638" y="4313238"/>
          <p14:tracePt t="109219" x="8656638" y="4289425"/>
          <p14:tracePt t="109236" x="8670925" y="4259263"/>
          <p14:tracePt t="109253" x="8678863" y="4229100"/>
          <p14:tracePt t="109269" x="8694738" y="4191000"/>
          <p14:tracePt t="109286" x="8716963" y="4152900"/>
          <p14:tracePt t="109302" x="8732838" y="4084638"/>
          <p14:tracePt t="109319" x="8732838" y="4046538"/>
          <p14:tracePt t="109336" x="8740775" y="4008438"/>
          <p14:tracePt t="109353" x="8740775" y="3978275"/>
          <p14:tracePt t="109369" x="8740775" y="3970338"/>
          <p14:tracePt t="109386" x="8732838" y="3946525"/>
          <p14:tracePt t="109402" x="8626475" y="3932238"/>
          <p14:tracePt t="109419" x="8518525" y="3932238"/>
          <p14:tracePt t="109436" x="8397875" y="3908425"/>
          <p14:tracePt t="109452" x="8321675" y="3886200"/>
          <p14:tracePt t="109469" x="8283575" y="3886200"/>
          <p14:tracePt t="109506" x="8283575" y="3878263"/>
          <p14:tracePt t="109523" x="8283575" y="3870325"/>
          <p14:tracePt t="109538" x="8289925" y="3863975"/>
          <p14:tracePt t="109555" x="8305800" y="3856038"/>
          <p14:tracePt t="109569" x="8313738" y="3848100"/>
          <p14:tracePt t="109586" x="8374063" y="3848100"/>
          <p14:tracePt t="109602" x="8435975" y="3848100"/>
          <p14:tracePt t="109619" x="8518525" y="3848100"/>
          <p14:tracePt t="109636" x="8602663" y="3856038"/>
          <p14:tracePt t="109652" x="8670925" y="3870325"/>
          <p14:tracePt t="109669" x="8709025" y="3878263"/>
          <p14:tracePt t="109685" x="8732838" y="3886200"/>
          <p14:tracePt t="109702" x="8747125" y="3902075"/>
          <p14:tracePt t="109719" x="8763000" y="3916363"/>
          <p14:tracePt t="109735" x="8770938" y="3940175"/>
          <p14:tracePt t="109752" x="8778875" y="3946525"/>
          <p14:tracePt t="109769" x="8778875" y="3954463"/>
          <p14:tracePt t="109785" x="8778875" y="3970338"/>
          <p14:tracePt t="109802" x="8770938" y="3984625"/>
          <p14:tracePt t="109819" x="8716963" y="4008438"/>
          <p14:tracePt t="109835" x="8656638" y="4016375"/>
          <p14:tracePt t="109852" x="8594725" y="4022725"/>
          <p14:tracePt t="109869" x="8534400" y="4022725"/>
          <p14:tracePt t="109885" x="8496300" y="4016375"/>
          <p14:tracePt t="109902" x="8488363" y="4000500"/>
          <p14:tracePt t="109935" x="8488363" y="3992563"/>
          <p14:tracePt t="109954" x="8488363" y="3978275"/>
          <p14:tracePt t="109969" x="8496300" y="3978275"/>
          <p14:tracePt t="109985" x="8512175" y="3978275"/>
          <p14:tracePt t="110002" x="8542338" y="3970338"/>
          <p14:tracePt t="110018" x="8564563" y="3970338"/>
          <p14:tracePt t="110035" x="8580438" y="3970338"/>
          <p14:tracePt t="110068" x="8580438" y="3978275"/>
          <p14:tracePt t="110090" x="8572500" y="3984625"/>
          <p14:tracePt t="110102" x="8550275" y="3992563"/>
          <p14:tracePt t="110118" x="8518525" y="4000500"/>
          <p14:tracePt t="110135" x="8504238" y="4000500"/>
          <p14:tracePt t="110152" x="8488363" y="4000500"/>
          <p14:tracePt t="110168" x="8480425" y="4000500"/>
          <p14:tracePt t="110538" x="8488363" y="4000500"/>
          <p14:tracePt t="110546" x="8496300" y="4000500"/>
          <p14:tracePt t="110555" x="8512175" y="4000500"/>
          <p14:tracePt t="110568" x="8526463" y="4008438"/>
          <p14:tracePt t="110585" x="8594725" y="4038600"/>
          <p14:tracePt t="110601" x="8670925" y="4060825"/>
          <p14:tracePt t="110618" x="8785225" y="4144963"/>
          <p14:tracePt t="110635" x="8839200" y="4198938"/>
          <p14:tracePt t="110651" x="8877300" y="4251325"/>
          <p14:tracePt t="110668" x="8923338" y="4351338"/>
          <p14:tracePt t="110685" x="8975725" y="4479925"/>
          <p14:tracePt t="110701" x="9007475" y="4648200"/>
          <p14:tracePt t="110718" x="9013825" y="4754563"/>
          <p14:tracePt t="110735" x="9013825" y="4854575"/>
          <p14:tracePt t="110751" x="8999538" y="4937125"/>
          <p14:tracePt t="110768" x="8983663" y="5006975"/>
          <p14:tracePt t="110784" x="8975725" y="5083175"/>
          <p14:tracePt t="110801" x="8961438" y="5121275"/>
          <p14:tracePt t="110818" x="8937625" y="5151438"/>
          <p14:tracePt t="110834" x="8923338" y="5173663"/>
          <p14:tracePt t="110851" x="8899525" y="5203825"/>
          <p14:tracePt t="110868" x="8877300" y="5227638"/>
          <p14:tracePt t="110884" x="8861425" y="5249863"/>
          <p14:tracePt t="110901" x="8831263" y="5273675"/>
          <p14:tracePt t="110918" x="8785225" y="5311775"/>
          <p14:tracePt t="110935" x="8724900" y="5334000"/>
          <p14:tracePt t="110951" x="8694738" y="5349875"/>
          <p14:tracePt t="110968" x="8670925" y="5349875"/>
          <p14:tracePt t="110985" x="8648700" y="5349875"/>
          <p14:tracePt t="111001" x="8618538" y="5349875"/>
          <p14:tracePt t="111018" x="8556625" y="5349875"/>
          <p14:tracePt t="111035" x="8542338" y="5341938"/>
          <p14:tracePt t="111051" x="8518525" y="5341938"/>
          <p14:tracePt t="111082" x="8512175" y="5326063"/>
          <p14:tracePt t="111091" x="8512175" y="5318125"/>
          <p14:tracePt t="111101" x="8512175" y="5311775"/>
          <p14:tracePt t="111118" x="8496300" y="5273675"/>
          <p14:tracePt t="111134" x="8488363" y="5257800"/>
          <p14:tracePt t="111151" x="8474075" y="5235575"/>
          <p14:tracePt t="111168" x="8466138" y="5227638"/>
          <p14:tracePt t="111186" x="8466138" y="5219700"/>
          <p14:tracePt t="111210" x="8466138" y="5203825"/>
          <p14:tracePt t="111220" x="8474075" y="5203825"/>
          <p14:tracePt t="111234" x="8488363" y="5203825"/>
          <p14:tracePt t="111251" x="8504238" y="5203825"/>
          <p14:tracePt t="111267" x="8542338" y="5203825"/>
          <p14:tracePt t="111284" x="8594725" y="5211763"/>
          <p14:tracePt t="111301" x="8656638" y="5219700"/>
          <p14:tracePt t="111317" x="8670925" y="5241925"/>
          <p14:tracePt t="111386" x="8670925" y="5249863"/>
          <p14:tracePt t="111403" x="8648700" y="5257800"/>
          <p14:tracePt t="111410" x="8632825" y="5257800"/>
          <p14:tracePt t="111420" x="8610600" y="5257800"/>
          <p14:tracePt t="111434" x="8564563" y="5257800"/>
          <p14:tracePt t="111451" x="8542338" y="5257800"/>
          <p14:tracePt t="111467" x="8526463" y="5257800"/>
          <p14:tracePt t="111484" x="8496300" y="5235575"/>
          <p14:tracePt t="111501" x="8480425" y="5227638"/>
          <p14:tracePt t="111517" x="8480425" y="5219700"/>
          <p14:tracePt t="111534" x="8480425" y="5211763"/>
          <p14:tracePt t="111567" x="8488363" y="5203825"/>
          <p14:tracePt t="111584" x="8512175" y="5203825"/>
          <p14:tracePt t="111600" x="8518525" y="5203825"/>
          <p14:tracePt t="111698" x="8518525" y="5197475"/>
          <p14:tracePt t="111707" x="8534400" y="5189538"/>
          <p14:tracePt t="111717" x="8542338" y="5173663"/>
          <p14:tracePt t="111734" x="8572500" y="5135563"/>
          <p14:tracePt t="111750" x="8602663" y="5089525"/>
          <p14:tracePt t="111767" x="8610600" y="5075238"/>
          <p14:tracePt t="111784" x="8632825" y="5045075"/>
          <p14:tracePt t="111800" x="8670925" y="5021263"/>
          <p14:tracePt t="111817" x="8694738" y="4991100"/>
          <p14:tracePt t="111834" x="8740775" y="4953000"/>
          <p14:tracePt t="111850" x="8740775" y="4937125"/>
          <p14:tracePt t="111867" x="8755063" y="4922838"/>
          <p14:tracePt t="111884" x="8755063" y="4906963"/>
          <p14:tracePt t="111900" x="8755063" y="4899025"/>
          <p14:tracePt t="111917" x="8732838" y="4892675"/>
          <p14:tracePt t="111933" x="8694738" y="4876800"/>
          <p14:tracePt t="111950" x="8632825" y="4860925"/>
          <p14:tracePt t="111967" x="8550275" y="4830763"/>
          <p14:tracePt t="111983" x="8488363" y="4808538"/>
          <p14:tracePt t="112000" x="8458200" y="4784725"/>
          <p14:tracePt t="112017" x="8442325" y="4778375"/>
          <p14:tracePt t="112033" x="8442325" y="4770438"/>
          <p14:tracePt t="112052" x="8450263" y="4762500"/>
          <p14:tracePt t="112067" x="8474075" y="4754563"/>
          <p14:tracePt t="112083" x="8496300" y="4754563"/>
          <p14:tracePt t="112100" x="8512175" y="4746625"/>
          <p14:tracePt t="112117" x="8542338" y="4746625"/>
          <p14:tracePt t="112133" x="8580438" y="4746625"/>
          <p14:tracePt t="112150" x="8618538" y="4740275"/>
          <p14:tracePt t="112167" x="8670925" y="4740275"/>
          <p14:tracePt t="112183" x="8716963" y="4754563"/>
          <p14:tracePt t="112200" x="8740775" y="4754563"/>
          <p14:tracePt t="112217" x="8740775" y="4762500"/>
          <p14:tracePt t="112233" x="8747125" y="4770438"/>
          <p14:tracePt t="112250" x="8747125" y="4778375"/>
          <p14:tracePt t="112267" x="8747125" y="4784725"/>
          <p14:tracePt t="112298" x="8747125" y="4792663"/>
          <p14:tracePt t="112307" x="8724900" y="4792663"/>
          <p14:tracePt t="112316" x="8709025" y="4792663"/>
          <p14:tracePt t="112333" x="8664575" y="4792663"/>
          <p14:tracePt t="112350" x="8632825" y="4792663"/>
          <p14:tracePt t="112367" x="8610600" y="4792663"/>
          <p14:tracePt t="112383" x="8602663" y="4792663"/>
          <p14:tracePt t="112400" x="8588375" y="4792663"/>
          <p14:tracePt t="112416" x="8588375" y="4784725"/>
          <p14:tracePt t="112451" x="8580438" y="4784725"/>
          <p14:tracePt t="113475" x="8610600" y="4784725"/>
          <p14:tracePt t="113483" x="8626475" y="4784725"/>
          <p14:tracePt t="113499" x="8678863" y="4808538"/>
          <p14:tracePt t="113516" x="8732838" y="4822825"/>
          <p14:tracePt t="113532" x="8770938" y="4838700"/>
          <p14:tracePt t="113549" x="8793163" y="4846638"/>
          <p14:tracePt t="113565" x="8823325" y="4868863"/>
          <p14:tracePt t="113582" x="8877300" y="4906963"/>
          <p14:tracePt t="113599" x="8969375" y="4983163"/>
          <p14:tracePt t="113615" x="9067800" y="5067300"/>
          <p14:tracePt t="113632" x="9113838" y="5127625"/>
          <p14:tracePt t="113649" x="9113838" y="5159375"/>
          <p14:tracePt t="113665" x="9113838" y="5197475"/>
          <p14:tracePt t="113682" x="9113838" y="5257800"/>
          <p14:tracePt t="113699" x="9083675" y="5456238"/>
          <p14:tracePt t="113715" x="9075738" y="5616575"/>
          <p14:tracePt t="113732" x="9067800" y="5730875"/>
          <p14:tracePt t="113749" x="9045575" y="5837238"/>
          <p14:tracePt t="113766" x="9029700" y="5905500"/>
          <p14:tracePt t="113782" x="9021763" y="5951538"/>
          <p14:tracePt t="113799" x="9007475" y="5981700"/>
          <p14:tracePt t="113815" x="8999538" y="6011863"/>
          <p14:tracePt t="113832" x="8991600" y="6019800"/>
          <p14:tracePt t="113849" x="8975725" y="6019800"/>
          <p14:tracePt t="113865" x="8961438" y="6027738"/>
          <p14:tracePt t="113882" x="8899525" y="6027738"/>
          <p14:tracePt t="113898" x="8893175" y="6027738"/>
          <p14:tracePt t="113915" x="8809038" y="6027738"/>
          <p14:tracePt t="113932" x="8755063" y="6035675"/>
          <p14:tracePt t="113949" x="8686800" y="6049963"/>
          <p14:tracePt t="113965" x="8588375" y="6057900"/>
          <p14:tracePt t="113982" x="8534400" y="6057900"/>
          <p14:tracePt t="113998" x="8480425" y="6057900"/>
          <p14:tracePt t="114015" x="8442325" y="6057900"/>
          <p14:tracePt t="114032" x="8412163" y="6057900"/>
          <p14:tracePt t="114049" x="8389938" y="6057900"/>
          <p14:tracePt t="114051" x="8374063" y="6057900"/>
          <p14:tracePt t="114065" x="8359775" y="6057900"/>
          <p14:tracePt t="114082" x="8351838" y="6057900"/>
          <p14:tracePt t="114098" x="8335963" y="6049963"/>
          <p14:tracePt t="114115" x="8328025" y="6042025"/>
          <p14:tracePt t="114132" x="8328025" y="6035675"/>
          <p14:tracePt t="114148" x="8328025" y="6011863"/>
          <p14:tracePt t="114165" x="8328025" y="5997575"/>
          <p14:tracePt t="114182" x="8335963" y="5973763"/>
          <p14:tracePt t="114198" x="8351838" y="5965825"/>
          <p14:tracePt t="114215" x="8374063" y="5951538"/>
          <p14:tracePt t="114232" x="8397875" y="5943600"/>
          <p14:tracePt t="114248" x="8442325" y="5943600"/>
          <p14:tracePt t="114265" x="8474075" y="5943600"/>
          <p14:tracePt t="114281" x="8518525" y="5943600"/>
          <p14:tracePt t="114298" x="8564563" y="5951538"/>
          <p14:tracePt t="114315" x="8580438" y="5965825"/>
          <p14:tracePt t="114332" x="8594725" y="5989638"/>
          <p14:tracePt t="114348" x="8594725" y="5997575"/>
          <p14:tracePt t="114365" x="8602663" y="6027738"/>
          <p14:tracePt t="114381" x="8602663" y="6035675"/>
          <p14:tracePt t="114398" x="8594725" y="6049963"/>
          <p14:tracePt t="114415" x="8550275" y="6057900"/>
          <p14:tracePt t="114431" x="8474075" y="6057900"/>
          <p14:tracePt t="114448" x="8428038" y="6057900"/>
          <p14:tracePt t="114465" x="8404225" y="6049963"/>
          <p14:tracePt t="114482" x="8397875" y="6049963"/>
          <p14:tracePt t="114498" x="8397875" y="6035675"/>
          <p14:tracePt t="114515" x="8397875" y="6027738"/>
          <p14:tracePt t="114531" x="8435975" y="6011863"/>
          <p14:tracePt t="114548" x="8474075" y="5997575"/>
          <p14:tracePt t="114565" x="8512175" y="5989638"/>
          <p14:tracePt t="114582" x="8542338" y="5965825"/>
          <p14:tracePt t="114598" x="8564563" y="5943600"/>
          <p14:tracePt t="114615" x="8564563" y="5913438"/>
          <p14:tracePt t="114631" x="8564563" y="5883275"/>
          <p14:tracePt t="114648" x="8564563" y="5845175"/>
          <p14:tracePt t="114664" x="8542338" y="5821363"/>
          <p14:tracePt t="114681" x="8504238" y="5791200"/>
          <p14:tracePt t="114698" x="8496300" y="5775325"/>
          <p14:tracePt t="114715" x="8488363" y="5768975"/>
          <p14:tracePt t="114731" x="8488363" y="5753100"/>
          <p14:tracePt t="114748" x="8488363" y="5745163"/>
          <p14:tracePt t="114764" x="8480425" y="5730875"/>
          <p14:tracePt t="114781" x="8474075" y="5692775"/>
          <p14:tracePt t="114798" x="8466138" y="5668963"/>
          <p14:tracePt t="114815" x="8466138" y="5661025"/>
          <p14:tracePt t="114831" x="8466138" y="5646738"/>
          <p14:tracePt t="114848" x="8474075" y="5630863"/>
          <p14:tracePt t="114865" x="8488363" y="5608638"/>
          <p14:tracePt t="114881" x="8504238" y="5600700"/>
          <p14:tracePt t="114898" x="8518525" y="5584825"/>
          <p14:tracePt t="114914" x="8556625" y="5584825"/>
          <p14:tracePt t="114931" x="8602663" y="5584825"/>
          <p14:tracePt t="114948" x="8648700" y="5584825"/>
          <p14:tracePt t="114964" x="8694738" y="5600700"/>
          <p14:tracePt t="114981" x="8740775" y="5600700"/>
          <p14:tracePt t="114998" x="8785225" y="5616575"/>
          <p14:tracePt t="115014" x="8823325" y="5630863"/>
          <p14:tracePt t="115031" x="8831263" y="5638800"/>
          <p14:tracePt t="115048" x="8839200" y="5646738"/>
          <p14:tracePt t="115064" x="8839200" y="5661025"/>
          <p14:tracePt t="115067" x="8847138" y="5668963"/>
          <p14:tracePt t="115099" x="8847138" y="5676900"/>
          <p14:tracePt t="115108" x="8839200" y="5676900"/>
          <p14:tracePt t="115117" x="8823325" y="5676900"/>
          <p14:tracePt t="115131" x="8763000" y="5684838"/>
          <p14:tracePt t="115147" x="8716963" y="5684838"/>
          <p14:tracePt t="115164" x="8664575" y="5684838"/>
          <p14:tracePt t="115181" x="8610600" y="5668963"/>
          <p14:tracePt t="115197" x="8580438" y="5661025"/>
          <p14:tracePt t="115214" x="8564563" y="5654675"/>
          <p14:tracePt t="115231" x="8534400" y="5630863"/>
          <p14:tracePt t="115248" x="8512175" y="5616575"/>
          <p14:tracePt t="115264" x="8504238" y="5592763"/>
          <p14:tracePt t="115281" x="8504238" y="5578475"/>
          <p14:tracePt t="115298" x="8504238" y="5570538"/>
          <p14:tracePt t="115314" x="8556625" y="5562600"/>
          <p14:tracePt t="115331" x="8580438" y="5554663"/>
          <p14:tracePt t="115347" x="8602663" y="5554663"/>
          <p14:tracePt t="115364" x="8610600" y="5554663"/>
          <p14:tracePt t="115381" x="8618538" y="5554663"/>
          <p14:tracePt t="115434" x="8610600" y="5554663"/>
          <p14:tracePt t="115442" x="8602663" y="5554663"/>
          <p14:tracePt t="115475" x="8594725" y="5554663"/>
          <p14:tracePt t="116492" x="8594725" y="5562600"/>
          <p14:tracePt t="118045" x="8588375" y="5570538"/>
          <p14:tracePt t="118699" x="8580438" y="5546725"/>
          <p14:tracePt t="118708" x="8580438" y="5524500"/>
          <p14:tracePt t="118717" x="8572500" y="5502275"/>
          <p14:tracePt t="118728" x="8572500" y="5478463"/>
          <p14:tracePt t="118744" x="8550275" y="5394325"/>
          <p14:tracePt t="118761" x="8534400" y="5287963"/>
          <p14:tracePt t="118778" x="8534400" y="5227638"/>
          <p14:tracePt t="118794" x="8534400" y="5173663"/>
          <p14:tracePt t="118811" x="8534400" y="5083175"/>
          <p14:tracePt t="118828" x="8534400" y="4999038"/>
          <p14:tracePt t="118844" x="8534400" y="4876800"/>
          <p14:tracePt t="118861" x="8518525" y="4746625"/>
          <p14:tracePt t="118878" x="8480425" y="4625975"/>
          <p14:tracePt t="118894" x="8458200" y="4533900"/>
          <p14:tracePt t="118911" x="8450263" y="4487863"/>
          <p14:tracePt t="118928" x="8442325" y="4435475"/>
          <p14:tracePt t="118944" x="8442325" y="4403725"/>
          <p14:tracePt t="118961" x="8442325" y="4381500"/>
          <p14:tracePt t="118978" x="8442325" y="4365625"/>
          <p14:tracePt t="118994" x="8442325" y="4343400"/>
          <p14:tracePt t="119011" x="8442325" y="4313238"/>
          <p14:tracePt t="119044" x="8442325" y="4289425"/>
          <p14:tracePt t="119061" x="8458200" y="4275138"/>
          <p14:tracePt t="119077" x="8458200" y="4251325"/>
          <p14:tracePt t="119094" x="8474075" y="4221163"/>
          <p14:tracePt t="119111" x="8474075" y="4191000"/>
          <p14:tracePt t="119127" x="8474075" y="4175125"/>
          <p14:tracePt t="119144" x="8480425" y="4152900"/>
          <p14:tracePt t="119161" x="8488363" y="4137025"/>
          <p14:tracePt t="119177" x="8496300" y="4137025"/>
          <p14:tracePt t="119194" x="8504238" y="4122738"/>
          <p14:tracePt t="119243" x="8504238" y="4114800"/>
          <p14:tracePt t="119275" x="8504238" y="4106863"/>
          <p14:tracePt t="119283" x="8504238" y="4098925"/>
          <p14:tracePt t="119299" x="8504238" y="4092575"/>
          <p14:tracePt t="119311" x="8504238" y="4084638"/>
          <p14:tracePt t="119327" x="8504238" y="4068763"/>
          <p14:tracePt t="119344" x="8504238" y="4054475"/>
          <p14:tracePt t="119361" x="8504238" y="4046538"/>
          <p14:tracePt t="119377" x="8504238" y="4038600"/>
          <p14:tracePt t="119394" x="8504238" y="4030663"/>
          <p14:tracePt t="119412" x="8504238" y="4022725"/>
          <p14:tracePt t="119427" x="8504238" y="4016375"/>
          <p14:tracePt t="119515" x="8496300" y="4008438"/>
          <p14:tracePt t="119523" x="8480425" y="4008438"/>
          <p14:tracePt t="119531" x="8466138" y="4008438"/>
          <p14:tracePt t="119544" x="8450263" y="4008438"/>
          <p14:tracePt t="119560" x="8420100" y="4008438"/>
          <p14:tracePt t="119564" x="8404225" y="4008438"/>
          <p14:tracePt t="119577" x="8397875" y="4008438"/>
          <p14:tracePt t="119620" x="8397875" y="4000500"/>
          <p14:tracePt t="119628" x="8397875" y="3992563"/>
          <p14:tracePt t="119636" x="8397875" y="3984625"/>
          <p14:tracePt t="119660" x="8397875" y="3978275"/>
          <p14:tracePt t="119675" x="8404225" y="3970338"/>
          <p14:tracePt t="119691" x="8412163" y="3962400"/>
          <p14:tracePt t="119699" x="8420100" y="3962400"/>
          <p14:tracePt t="119710" x="8428038" y="3962400"/>
          <p14:tracePt t="119727" x="8450263" y="3962400"/>
          <p14:tracePt t="119744" x="8488363" y="3962400"/>
          <p14:tracePt t="119760" x="8526463" y="3962400"/>
          <p14:tracePt t="119777" x="8594725" y="3962400"/>
          <p14:tracePt t="119794" x="8648700" y="3992563"/>
          <p14:tracePt t="119810" x="8670925" y="4000500"/>
          <p14:tracePt t="119827" x="8686800" y="4022725"/>
          <p14:tracePt t="119843" x="8686800" y="4038600"/>
          <p14:tracePt t="119860" x="8686800" y="4046538"/>
          <p14:tracePt t="119877" x="8670925" y="4054475"/>
          <p14:tracePt t="119893" x="8632825" y="4054475"/>
          <p14:tracePt t="119910" x="8572500" y="4046538"/>
          <p14:tracePt t="119927" x="8512175" y="4030663"/>
          <p14:tracePt t="119943" x="8450263" y="4000500"/>
          <p14:tracePt t="119960" x="8412163" y="3978275"/>
          <p14:tracePt t="119977" x="8404225" y="3970338"/>
          <p14:tracePt t="119993" x="8404225" y="3962400"/>
          <p14:tracePt t="120012" x="8404225" y="3954463"/>
          <p14:tracePt t="120026" x="8420100" y="3954463"/>
          <p14:tracePt t="120043" x="8428038" y="3954463"/>
          <p14:tracePt t="120061" x="8442325" y="3954463"/>
          <p14:tracePt t="120077" x="8450263" y="3954463"/>
          <p14:tracePt t="120093" x="8458200" y="3954463"/>
          <p14:tracePt t="120110" x="8458200" y="3970338"/>
          <p14:tracePt t="120127" x="8458200" y="3984625"/>
          <p14:tracePt t="120428" x="8466138" y="3984625"/>
          <p14:tracePt t="120460" x="8474075" y="3984625"/>
          <p14:tracePt t="120468" x="8480425" y="3984625"/>
          <p14:tracePt t="120483" x="8496300" y="3984625"/>
          <p14:tracePt t="120493" x="8504238" y="3984625"/>
          <p14:tracePt t="120510" x="8534400" y="4000500"/>
          <p14:tracePt t="120526" x="8580438" y="4008438"/>
          <p14:tracePt t="120543" x="8602663" y="4030663"/>
          <p14:tracePt t="120559" x="8640763" y="4060825"/>
          <p14:tracePt t="120563" x="8656638" y="4084638"/>
          <p14:tracePt t="120576" x="8670925" y="4122738"/>
          <p14:tracePt t="120593" x="8702675" y="4213225"/>
          <p14:tracePt t="120609" x="8740775" y="4297363"/>
          <p14:tracePt t="120626" x="8778875" y="4381500"/>
          <p14:tracePt t="120643" x="8801100" y="4449763"/>
          <p14:tracePt t="120660" x="8801100" y="4457700"/>
          <p14:tracePt t="120693" x="8801100" y="4465638"/>
          <p14:tracePt t="120709" x="8793163" y="4473575"/>
          <p14:tracePt t="120726" x="8785225" y="4473575"/>
          <p14:tracePt t="120743" x="8778875" y="4473575"/>
          <p14:tracePt t="120759" x="8755063" y="4465638"/>
          <p14:tracePt t="120776" x="8694738" y="4457700"/>
          <p14:tracePt t="120793" x="8618538" y="4435475"/>
          <p14:tracePt t="120810" x="8580438" y="4435475"/>
          <p14:tracePt t="120826" x="8550275" y="4435475"/>
          <p14:tracePt t="120843" x="8542338" y="4435475"/>
          <p14:tracePt t="120859" x="8518525" y="4435475"/>
          <p14:tracePt t="120876" x="8512175" y="4435475"/>
          <p14:tracePt t="120893" x="8488363" y="4427538"/>
          <p14:tracePt t="120909" x="8458200" y="4427538"/>
          <p14:tracePt t="120926" x="8450263" y="4427538"/>
          <p14:tracePt t="120964" x="8450263" y="4419600"/>
          <p14:tracePt t="120987" x="8450263" y="4411663"/>
          <p14:tracePt t="121013" x="8450263" y="4403725"/>
          <p14:tracePt t="121035" x="8450263" y="4397375"/>
          <p14:tracePt t="121051" x="8450263" y="4389438"/>
          <p14:tracePt t="121059" x="8466138" y="4381500"/>
          <p14:tracePt t="121068" x="8474075" y="4381500"/>
          <p14:tracePt t="121077" x="8488363" y="4373563"/>
          <p14:tracePt t="121092" x="8534400" y="4359275"/>
          <p14:tracePt t="121109" x="8572500" y="4359275"/>
          <p14:tracePt t="121126" x="8602663" y="4359275"/>
          <p14:tracePt t="121142" x="8626475" y="4359275"/>
          <p14:tracePt t="121159" x="8640763" y="4359275"/>
          <p14:tracePt t="121176" x="8664575" y="4365625"/>
          <p14:tracePt t="121192" x="8670925" y="4373563"/>
          <p14:tracePt t="121209" x="8678863" y="4389438"/>
          <p14:tracePt t="121226" x="8678863" y="4397375"/>
          <p14:tracePt t="121259" x="8670925" y="4419600"/>
          <p14:tracePt t="121276" x="8656638" y="4419600"/>
          <p14:tracePt t="121292" x="8632825" y="4419600"/>
          <p14:tracePt t="121309" x="8602663" y="4419600"/>
          <p14:tracePt t="121326" x="8556625" y="4419600"/>
          <p14:tracePt t="121342" x="8542338" y="4411663"/>
          <p14:tracePt t="121359" x="8518525" y="4403725"/>
          <p14:tracePt t="121376" x="8512175" y="4397375"/>
          <p14:tracePt t="121392" x="8512175" y="4389438"/>
          <p14:tracePt t="121409" x="8518525" y="4381500"/>
          <p14:tracePt t="121426" x="8542338" y="4381500"/>
          <p14:tracePt t="121442" x="8550275" y="4373563"/>
          <p14:tracePt t="121459" x="8564563" y="4373563"/>
          <p14:tracePt t="121475" x="8572500" y="4373563"/>
          <p14:tracePt t="121492" x="8572500" y="4389438"/>
          <p14:tracePt t="121525" x="8572500" y="4397375"/>
          <p14:tracePt t="121542" x="8556625" y="4403725"/>
          <p14:tracePt t="121835" x="8556625" y="4389438"/>
          <p14:tracePt t="121845" x="8550275" y="4381500"/>
          <p14:tracePt t="121852" x="8542338" y="4373563"/>
          <p14:tracePt t="121860" x="8542338" y="4365625"/>
          <p14:tracePt t="121876" x="8542338" y="4359275"/>
          <p14:tracePt t="121892" x="8534400" y="4351338"/>
          <p14:tracePt t="122053" x="8526463" y="4351338"/>
          <p14:tracePt t="122347" x="8526463" y="4359275"/>
          <p14:tracePt t="122357" x="8534400" y="4359275"/>
          <p14:tracePt t="122364" x="8542338" y="4365625"/>
          <p14:tracePt t="122375" x="8564563" y="4373563"/>
          <p14:tracePt t="122391" x="8588375" y="4381500"/>
          <p14:tracePt t="122408" x="8610600" y="4389438"/>
          <p14:tracePt t="122425" x="8610600" y="4397375"/>
          <p14:tracePt t="122441" x="8632825" y="4419600"/>
          <p14:tracePt t="122458" x="8670925" y="4457700"/>
          <p14:tracePt t="122475" x="8694738" y="4487863"/>
          <p14:tracePt t="122491" x="8732838" y="4541838"/>
          <p14:tracePt t="122508" x="8755063" y="4640263"/>
          <p14:tracePt t="122525" x="8763000" y="4716463"/>
          <p14:tracePt t="122541" x="8763000" y="4800600"/>
          <p14:tracePt t="122558" x="8755063" y="4860925"/>
          <p14:tracePt t="122575" x="8747125" y="4899025"/>
          <p14:tracePt t="122591" x="8747125" y="4914900"/>
          <p14:tracePt t="122608" x="8740775" y="4922838"/>
          <p14:tracePt t="122624" x="8732838" y="4922838"/>
          <p14:tracePt t="122641" x="8732838" y="4930775"/>
          <p14:tracePt t="122658" x="8724900" y="4937125"/>
          <p14:tracePt t="122674" x="8709025" y="4937125"/>
          <p14:tracePt t="122691" x="8640763" y="4960938"/>
          <p14:tracePt t="122708" x="8580438" y="4968875"/>
          <p14:tracePt t="122724" x="8542338" y="4975225"/>
          <p14:tracePt t="122741" x="8480425" y="4975225"/>
          <p14:tracePt t="122758" x="8450263" y="4975225"/>
          <p14:tracePt t="122774" x="8435975" y="4968875"/>
          <p14:tracePt t="122808" x="8435975" y="4960938"/>
          <p14:tracePt t="122824" x="8435975" y="4937125"/>
          <p14:tracePt t="122841" x="8442325" y="4922838"/>
          <p14:tracePt t="122858" x="8458200" y="4899025"/>
          <p14:tracePt t="122874" x="8480425" y="4892675"/>
          <p14:tracePt t="122891" x="8512175" y="4876800"/>
          <p14:tracePt t="122907" x="8550275" y="4868863"/>
          <p14:tracePt t="122924" x="8572500" y="4868863"/>
          <p14:tracePt t="122941" x="8588375" y="4868863"/>
          <p14:tracePt t="122958" x="8594725" y="4868863"/>
          <p14:tracePt t="122974" x="8602663" y="4868863"/>
          <p14:tracePt t="122991" x="8618538" y="4884738"/>
          <p14:tracePt t="123024" x="8618538" y="4906963"/>
          <p14:tracePt t="123041" x="8618538" y="4922838"/>
          <p14:tracePt t="123057" x="8618538" y="4945063"/>
          <p14:tracePt t="123061" x="8618538" y="4968875"/>
          <p14:tracePt t="123074" x="8618538" y="4983163"/>
          <p14:tracePt t="123091" x="8594725" y="5037138"/>
          <p14:tracePt t="123108" x="8588375" y="5067300"/>
          <p14:tracePt t="123124" x="8588375" y="5089525"/>
          <p14:tracePt t="123157" x="8588375" y="5097463"/>
          <p14:tracePt t="123174" x="8588375" y="5105400"/>
          <p14:tracePt t="123191" x="8588375" y="5121275"/>
          <p14:tracePt t="123207" x="8588375" y="5127625"/>
          <p14:tracePt t="123224" x="8588375" y="5143500"/>
          <p14:tracePt t="123241" x="8594725" y="5151438"/>
          <p14:tracePt t="123276" x="8594725" y="5159375"/>
          <p14:tracePt t="123307" x="8602663" y="5173663"/>
          <p14:tracePt t="123325" x="8610600" y="5181600"/>
          <p14:tracePt t="123363" x="8610600" y="5189538"/>
          <p14:tracePt t="123396" x="8610600" y="5197475"/>
          <p14:tracePt t="123404" x="8618538" y="5203825"/>
          <p14:tracePt t="123412" x="8626475" y="5219700"/>
          <p14:tracePt t="123424" x="8632825" y="5235575"/>
          <p14:tracePt t="123440" x="8702675" y="5295900"/>
          <p14:tracePt t="123457" x="8839200" y="5410200"/>
          <p14:tracePt t="123474" x="9013825" y="5532438"/>
          <p14:tracePt t="123490" x="9075738" y="5570538"/>
          <p14:tracePt t="123507" x="9097963" y="5584825"/>
          <p14:tracePt t="123524" x="9097963" y="5600700"/>
          <p14:tracePt t="123540" x="9075738" y="5616575"/>
          <p14:tracePt t="123557" x="9045575" y="5630863"/>
          <p14:tracePt t="123574" x="9021763" y="5646738"/>
          <p14:tracePt t="123590" x="8999538" y="5668963"/>
          <p14:tracePt t="123607" x="8983663" y="5676900"/>
          <p14:tracePt t="123624" x="8975725" y="5699125"/>
          <p14:tracePt t="123640" x="8961438" y="5707063"/>
          <p14:tracePt t="123657" x="8945563" y="5722938"/>
          <p14:tracePt t="123674" x="8931275" y="5730875"/>
          <p14:tracePt t="123690" x="8907463" y="5745163"/>
          <p14:tracePt t="123707" x="8861425" y="5783263"/>
          <p14:tracePt t="123724" x="8823325" y="5813425"/>
          <p14:tracePt t="123740" x="8793163" y="5829300"/>
          <p14:tracePt t="123757" x="8770938" y="5859463"/>
          <p14:tracePt t="123774" x="8740775" y="5883275"/>
          <p14:tracePt t="123790" x="8709025" y="5921375"/>
          <p14:tracePt t="123807" x="8694738" y="5935663"/>
          <p14:tracePt t="123823" x="8694738" y="5943600"/>
          <p14:tracePt t="123840" x="8686800" y="5951538"/>
          <p14:tracePt t="123857" x="8678863" y="5959475"/>
          <p14:tracePt t="123900" x="8678863" y="5965825"/>
          <p14:tracePt t="123925" x="8670925" y="5973763"/>
          <p14:tracePt t="123980" x="8664575" y="5973763"/>
          <p14:tracePt t="123988" x="8656638" y="5973763"/>
          <p14:tracePt t="123996" x="8648700" y="5965825"/>
          <p14:tracePt t="124006" x="8648700" y="5959475"/>
          <p14:tracePt t="124023" x="8588375" y="5897563"/>
          <p14:tracePt t="124040" x="8526463" y="5845175"/>
          <p14:tracePt t="124057" x="8458200" y="5761038"/>
          <p14:tracePt t="124073" x="8420100" y="5699125"/>
          <p14:tracePt t="124090" x="8389938" y="5668963"/>
          <p14:tracePt t="124107" x="8382000" y="5654675"/>
          <p14:tracePt t="124123" x="8374063" y="5654675"/>
          <p14:tracePt t="124140" x="8351838" y="5630863"/>
          <p14:tracePt t="124156" x="8321675" y="5592763"/>
          <p14:tracePt t="124173" x="8283575" y="5540375"/>
          <p14:tracePt t="124190" x="8259763" y="5516563"/>
          <p14:tracePt t="124206" x="8251825" y="5502275"/>
          <p14:tracePt t="124223" x="8245475" y="5494338"/>
          <p14:tracePt t="124240" x="8245475" y="5486400"/>
          <p14:tracePt t="124257" x="8237538" y="5486400"/>
          <p14:tracePt t="124273" x="8229600" y="5478463"/>
          <p14:tracePt t="124290" x="8221663" y="5470525"/>
          <p14:tracePt t="125222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sz="3600" dirty="0" smtClean="0">
                <a:solidFill>
                  <a:srgbClr val="3333FF"/>
                </a:solidFill>
              </a:rPr>
              <a:t>DS  </a:t>
            </a:r>
            <a:r>
              <a:rPr lang="zh-CN" altLang="en-US" sz="3600" dirty="0" smtClean="0">
                <a:solidFill>
                  <a:srgbClr val="3333FF"/>
                </a:solidFill>
              </a:rPr>
              <a:t>定义存储空间命令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CN" sz="1200" b="1" dirty="0" smtClean="0"/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格式：</a:t>
            </a:r>
            <a:r>
              <a:rPr lang="en-US" altLang="zh-CN" sz="2400" b="1" dirty="0" smtClean="0"/>
              <a:t>DS   </a:t>
            </a:r>
            <a:r>
              <a:rPr lang="zh-CN" altLang="en-US" sz="2400" b="1" dirty="0" smtClean="0"/>
              <a:t>表达式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功能：在汇编时，从指定地址开始保留</a:t>
            </a:r>
            <a:r>
              <a:rPr lang="en-US" altLang="zh-CN" sz="2400" b="1" dirty="0" smtClean="0"/>
              <a:t>DS</a:t>
            </a:r>
            <a:r>
              <a:rPr lang="zh-CN" altLang="en-US" sz="2400" b="1" dirty="0" smtClean="0"/>
              <a:t>之后表达式的值所规定的存储单元，以备后用。</a:t>
            </a:r>
            <a:endParaRPr lang="en-US" altLang="zh-CN" sz="2400" b="1" dirty="0" smtClean="0"/>
          </a:p>
          <a:p>
            <a:pPr>
              <a:lnSpc>
                <a:spcPct val="110000"/>
              </a:lnSpc>
              <a:defRPr/>
            </a:pPr>
            <a:r>
              <a:rPr lang="zh-CN" altLang="en-US" sz="2400" b="1" dirty="0" smtClean="0"/>
              <a:t>注意：</a:t>
            </a:r>
            <a:r>
              <a:rPr lang="en-US" altLang="zh-CN" sz="2400" b="1" dirty="0" smtClean="0"/>
              <a:t>DB</a:t>
            </a:r>
            <a:r>
              <a:rPr lang="zh-CN" altLang="en-US" sz="2400" b="1" dirty="0" smtClean="0"/>
              <a:t>、</a:t>
            </a:r>
            <a:r>
              <a:rPr lang="en-US" altLang="zh-CN" sz="2400" b="1" dirty="0" smtClean="0"/>
              <a:t>DW</a:t>
            </a:r>
            <a:r>
              <a:rPr lang="zh-CN" altLang="en-US" sz="2400" b="1" dirty="0" smtClean="0"/>
              <a:t>和</a:t>
            </a:r>
            <a:r>
              <a:rPr lang="en-US" altLang="zh-CN" sz="2400" b="1" dirty="0" smtClean="0"/>
              <a:t>DS</a:t>
            </a:r>
            <a:r>
              <a:rPr lang="zh-CN" altLang="en-US" sz="2400" b="1" dirty="0" smtClean="0"/>
              <a:t>都只对程序存储器（</a:t>
            </a:r>
            <a:r>
              <a:rPr lang="en-US" altLang="zh-CN" sz="2400" b="1" dirty="0" smtClean="0"/>
              <a:t>ROM</a:t>
            </a:r>
            <a:r>
              <a:rPr lang="zh-CN" altLang="en-US" sz="2400" b="1" dirty="0" smtClean="0"/>
              <a:t>）起作用，它们不能对数据存储器（</a:t>
            </a:r>
            <a:r>
              <a:rPr lang="en-US" altLang="zh-CN" sz="2400" b="1" dirty="0" smtClean="0"/>
              <a:t>RAM</a:t>
            </a:r>
            <a:r>
              <a:rPr lang="zh-CN" altLang="en-US" sz="2400" b="1" dirty="0" smtClean="0"/>
              <a:t>）进行初始化。</a:t>
            </a:r>
          </a:p>
          <a:p>
            <a:pPr marL="0" indent="0"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>
                <a:solidFill>
                  <a:srgbClr val="0070C0"/>
                </a:solidFill>
              </a:rPr>
              <a:t>例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5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：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ORG   1000H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DS     08H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DB    30H</a:t>
            </a:r>
            <a:r>
              <a:rPr lang="zh-CN" altLang="en-US" sz="2400" b="1" dirty="0" smtClean="0"/>
              <a:t>，</a:t>
            </a:r>
            <a:r>
              <a:rPr lang="en-US" altLang="zh-CN" sz="2400" b="1" dirty="0" smtClean="0"/>
              <a:t>8AH</a:t>
            </a:r>
            <a:endParaRPr lang="zh-CN" altLang="en-US" sz="2400" b="1" dirty="0" smtClean="0"/>
          </a:p>
        </p:txBody>
      </p:sp>
      <p:pic>
        <p:nvPicPr>
          <p:cNvPr id="21508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276600" y="4221163"/>
            <a:ext cx="3095625" cy="259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2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+mn-lt"/>
                <a:ea typeface="+mn-ea"/>
              </a:defRPr>
            </a:lvl3pPr>
            <a:lvl4pPr marL="1693863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93913" indent="-39846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511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30083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655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9227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经汇编后，有：</a:t>
            </a:r>
            <a:endParaRPr lang="en-US" altLang="zh-CN" sz="2400" b="1" kern="0" dirty="0" smtClean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1000H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保留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1001H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保留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1002H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保留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1003H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保留</a:t>
            </a:r>
            <a:endParaRPr lang="en-US" altLang="zh-CN" sz="2400" b="1" kern="0" dirty="0" smtClean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1004H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保留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227763" y="4652963"/>
            <a:ext cx="2916237" cy="208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2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+mn-lt"/>
                <a:ea typeface="+mn-ea"/>
              </a:defRPr>
            </a:lvl3pPr>
            <a:lvl4pPr marL="1693863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93913" indent="-39846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511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30083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655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9227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1005H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保留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1006H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保留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1007H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保留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1008H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=30H</a:t>
            </a:r>
            <a:endParaRPr lang="zh-CN" altLang="en-US" sz="2400" b="1" kern="0" dirty="0" smtClean="0">
              <a:solidFill>
                <a:srgbClr val="0070C0"/>
              </a:solidFill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kern="0" dirty="0" smtClean="0">
                <a:solidFill>
                  <a:srgbClr val="0070C0"/>
                </a:solidFill>
              </a:rPr>
              <a:t>（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1009H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）</a:t>
            </a:r>
            <a:r>
              <a:rPr lang="en-US" altLang="zh-CN" sz="2400" b="1" kern="0" dirty="0" smtClean="0">
                <a:solidFill>
                  <a:srgbClr val="0070C0"/>
                </a:solidFill>
              </a:rPr>
              <a:t>=8AH</a:t>
            </a:r>
            <a:r>
              <a:rPr lang="zh-CN" altLang="en-US" sz="2400" b="1" kern="0" dirty="0" smtClean="0">
                <a:solidFill>
                  <a:srgbClr val="0070C0"/>
                </a:solidFill>
              </a:rPr>
              <a:t> 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8793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8" x="4525963" y="3711575"/>
          <p14:tracePt t="435" x="4511675" y="3657600"/>
          <p14:tracePt t="442" x="4495800" y="3627438"/>
          <p14:tracePt t="453" x="4473575" y="3573463"/>
          <p14:tracePt t="470" x="4403725" y="3451225"/>
          <p14:tracePt t="486" x="4313238" y="3322638"/>
          <p14:tracePt t="503" x="4229100" y="3216275"/>
          <p14:tracePt t="520" x="4152900" y="3094038"/>
          <p14:tracePt t="536" x="4076700" y="2955925"/>
          <p14:tracePt t="553" x="3992563" y="2811463"/>
          <p14:tracePt t="570" x="3848100" y="2574925"/>
          <p14:tracePt t="586" x="3725863" y="2422525"/>
          <p14:tracePt t="603" x="3641725" y="2286000"/>
          <p14:tracePt t="619" x="3619500" y="2255838"/>
          <p14:tracePt t="636" x="3619500" y="2239963"/>
          <p14:tracePt t="653" x="3611563" y="2201863"/>
          <p14:tracePt t="669" x="3597275" y="2171700"/>
          <p14:tracePt t="687" x="3573463" y="2125663"/>
          <p14:tracePt t="703" x="3551238" y="2079625"/>
          <p14:tracePt t="719" x="3527425" y="2027238"/>
          <p14:tracePt t="736" x="3527425" y="2003425"/>
          <p14:tracePt t="753" x="3521075" y="1989138"/>
          <p14:tracePt t="770" x="3521075" y="1965325"/>
          <p14:tracePt t="786" x="3521075" y="1927225"/>
          <p14:tracePt t="803" x="3521075" y="1920875"/>
          <p14:tracePt t="819" x="3521075" y="1897063"/>
          <p14:tracePt t="836" x="3521075" y="1874838"/>
          <p14:tracePt t="853" x="3521075" y="1858963"/>
          <p14:tracePt t="869" x="3527425" y="1844675"/>
          <p14:tracePt t="886" x="3527425" y="1820863"/>
          <p14:tracePt t="919" x="3527425" y="1812925"/>
          <p14:tracePt t="1018" x="3527425" y="1806575"/>
          <p14:tracePt t="1034" x="3521075" y="1806575"/>
          <p14:tracePt t="1043" x="3513138" y="1806575"/>
          <p14:tracePt t="1053" x="3497263" y="1806575"/>
          <p14:tracePt t="1069" x="3459163" y="1806575"/>
          <p14:tracePt t="1086" x="3360738" y="1798638"/>
          <p14:tracePt t="1102" x="3260725" y="1782763"/>
          <p14:tracePt t="1119" x="3070225" y="1736725"/>
          <p14:tracePt t="1136" x="2911475" y="1706563"/>
          <p14:tracePt t="1152" x="2811463" y="1676400"/>
          <p14:tracePt t="1169" x="2773363" y="1668463"/>
          <p14:tracePt t="8700" x="2765425" y="1668463"/>
          <p14:tracePt t="8709" x="2727325" y="1668463"/>
          <p14:tracePt t="8717" x="2705100" y="1676400"/>
          <p14:tracePt t="8730" x="2689225" y="1676400"/>
          <p14:tracePt t="8746" x="2659063" y="1692275"/>
          <p14:tracePt t="8763" x="2651125" y="1692275"/>
          <p14:tracePt t="8779" x="2644775" y="1692275"/>
          <p14:tracePt t="8796" x="2613025" y="1706563"/>
          <p14:tracePt t="8812" x="2582863" y="1714500"/>
          <p14:tracePt t="8829" x="2544763" y="1730375"/>
          <p14:tracePt t="8846" x="2522538" y="1760538"/>
          <p14:tracePt t="8862" x="2492375" y="1790700"/>
          <p14:tracePt t="8879" x="2446338" y="1844675"/>
          <p14:tracePt t="8896" x="2392363" y="1912938"/>
          <p14:tracePt t="8912" x="2378075" y="1965325"/>
          <p14:tracePt t="8929" x="2362200" y="2011363"/>
          <p14:tracePt t="8946" x="2354263" y="2057400"/>
          <p14:tracePt t="8962" x="2354263" y="2095500"/>
          <p14:tracePt t="8979" x="2354263" y="2149475"/>
          <p14:tracePt t="8996" x="2354263" y="2163763"/>
          <p14:tracePt t="9012" x="2354263" y="2193925"/>
          <p14:tracePt t="9388" x="2362200" y="2193925"/>
          <p14:tracePt t="11021" x="2384425" y="2193925"/>
          <p14:tracePt t="11029" x="2422525" y="2187575"/>
          <p14:tracePt t="11036" x="2446338" y="2187575"/>
          <p14:tracePt t="11045" x="2492375" y="2179638"/>
          <p14:tracePt t="11061" x="2560638" y="2179638"/>
          <p14:tracePt t="11077" x="2651125" y="2179638"/>
          <p14:tracePt t="11094" x="2720975" y="2179638"/>
          <p14:tracePt t="11110" x="2835275" y="2179638"/>
          <p14:tracePt t="11127" x="2925763" y="2179638"/>
          <p14:tracePt t="11144" x="2987675" y="2187575"/>
          <p14:tracePt t="11160" x="3025775" y="2187575"/>
          <p14:tracePt t="11396" x="3032125" y="2187575"/>
          <p14:tracePt t="11404" x="3055938" y="2187575"/>
          <p14:tracePt t="11412" x="3070225" y="2187575"/>
          <p14:tracePt t="11427" x="3094038" y="2187575"/>
          <p14:tracePt t="11443" x="3140075" y="2187575"/>
          <p14:tracePt t="11460" x="3178175" y="2187575"/>
          <p14:tracePt t="11477" x="3192463" y="2187575"/>
          <p14:tracePt t="11493" x="3200400" y="2187575"/>
          <p14:tracePt t="11510" x="3222625" y="2187575"/>
          <p14:tracePt t="11527" x="3230563" y="2187575"/>
          <p14:tracePt t="11543" x="3238500" y="2187575"/>
          <p14:tracePt t="11577" x="3254375" y="2187575"/>
          <p14:tracePt t="11700" x="3260725" y="2187575"/>
          <p14:tracePt t="11908" x="3268663" y="2187575"/>
          <p14:tracePt t="11916" x="3292475" y="2187575"/>
          <p14:tracePt t="11926" x="3298825" y="2187575"/>
          <p14:tracePt t="11943" x="3330575" y="2187575"/>
          <p14:tracePt t="11960" x="3360738" y="2187575"/>
          <p14:tracePt t="11976" x="3375025" y="2187575"/>
          <p14:tracePt t="11993" x="3398838" y="2187575"/>
          <p14:tracePt t="12010" x="3406775" y="2187575"/>
          <p14:tracePt t="12026" x="3429000" y="2187575"/>
          <p14:tracePt t="12043" x="3436938" y="2187575"/>
          <p14:tracePt t="13597" x="3436938" y="2201863"/>
          <p14:tracePt t="13621" x="3429000" y="2201863"/>
          <p14:tracePt t="13628" x="3421063" y="2201863"/>
          <p14:tracePt t="13642" x="3382963" y="2209800"/>
          <p14:tracePt t="13658" x="3298825" y="2232025"/>
          <p14:tracePt t="13675" x="3192463" y="2255838"/>
          <p14:tracePt t="13692" x="3101975" y="2270125"/>
          <p14:tracePt t="13708" x="3055938" y="2278063"/>
          <p14:tracePt t="13725" x="3017838" y="2286000"/>
          <p14:tracePt t="13741" x="2949575" y="2301875"/>
          <p14:tracePt t="13758" x="2781300" y="2346325"/>
          <p14:tracePt t="13775" x="2506663" y="2392363"/>
          <p14:tracePt t="13791" x="2247900" y="2446338"/>
          <p14:tracePt t="13808" x="1920875" y="2476500"/>
          <p14:tracePt t="13825" x="1622425" y="2498725"/>
          <p14:tracePt t="13841" x="1439863" y="2498725"/>
          <p14:tracePt t="13858" x="1325563" y="2506663"/>
          <p14:tracePt t="13861" x="1287463" y="2522538"/>
          <p14:tracePt t="13875" x="1265238" y="2530475"/>
          <p14:tracePt t="13891" x="1249363" y="2536825"/>
          <p14:tracePt t="13908" x="1241425" y="2536825"/>
          <p14:tracePt t="13956" x="1241425" y="2544763"/>
          <p14:tracePt t="13964" x="1235075" y="2552700"/>
          <p14:tracePt t="13975" x="1211263" y="2552700"/>
          <p14:tracePt t="13991" x="1181100" y="2568575"/>
          <p14:tracePt t="14008" x="1150938" y="2574925"/>
          <p14:tracePt t="14025" x="1127125" y="2590800"/>
          <p14:tracePt t="14041" x="1089025" y="2606675"/>
          <p14:tracePt t="14058" x="1050925" y="2628900"/>
          <p14:tracePt t="14075" x="990600" y="2644775"/>
          <p14:tracePt t="14091" x="922338" y="2667000"/>
          <p14:tracePt t="14108" x="860425" y="2682875"/>
          <p14:tracePt t="14125" x="838200" y="2682875"/>
          <p14:tracePt t="14141" x="822325" y="2689225"/>
          <p14:tracePt t="14158" x="784225" y="2689225"/>
          <p14:tracePt t="14174" x="769938" y="2689225"/>
          <p14:tracePt t="14191" x="746125" y="2689225"/>
          <p14:tracePt t="14428" x="754063" y="2689225"/>
          <p14:tracePt t="14437" x="777875" y="2689225"/>
          <p14:tracePt t="14445" x="784225" y="2689225"/>
          <p14:tracePt t="16477" x="892175" y="2682875"/>
          <p14:tracePt t="16485" x="1074738" y="2636838"/>
          <p14:tracePt t="16493" x="1196975" y="2606675"/>
          <p14:tracePt t="16506" x="1455738" y="2590800"/>
          <p14:tracePt t="16523" x="1951038" y="2582863"/>
          <p14:tracePt t="16539" x="2773363" y="2644775"/>
          <p14:tracePt t="16556" x="3527425" y="2827338"/>
          <p14:tracePt t="16572" x="4084638" y="2979738"/>
          <p14:tracePt t="16589" x="4335463" y="3048000"/>
          <p14:tracePt t="16606" x="4487863" y="3055938"/>
          <p14:tracePt t="16622" x="4572000" y="3055938"/>
          <p14:tracePt t="16639" x="4587875" y="3048000"/>
          <p14:tracePt t="17044" x="4594225" y="3032125"/>
          <p14:tracePt t="17053" x="4594225" y="2994025"/>
          <p14:tracePt t="17062" x="4594225" y="2949575"/>
          <p14:tracePt t="17072" x="4594225" y="2917825"/>
          <p14:tracePt t="17089" x="4594225" y="2827338"/>
          <p14:tracePt t="17105" x="4625975" y="2735263"/>
          <p14:tracePt t="17122" x="4640263" y="2651125"/>
          <p14:tracePt t="17139" x="4648200" y="2613025"/>
          <p14:tracePt t="17155" x="4656138" y="2598738"/>
          <p14:tracePt t="17300" x="4664075" y="2598738"/>
          <p14:tracePt t="17308" x="4678363" y="2598738"/>
          <p14:tracePt t="17324" x="4694238" y="2598738"/>
          <p14:tracePt t="17338" x="4702175" y="2598738"/>
          <p14:tracePt t="17355" x="4732338" y="2598738"/>
          <p14:tracePt t="17372" x="4778375" y="2598738"/>
          <p14:tracePt t="17388" x="4800600" y="2598738"/>
          <p14:tracePt t="17392" x="4808538" y="2598738"/>
          <p14:tracePt t="17405" x="4830763" y="2598738"/>
          <p14:tracePt t="17422" x="4838700" y="2598738"/>
          <p14:tracePt t="17439" x="4854575" y="2598738"/>
          <p14:tracePt t="17455" x="4860925" y="2606675"/>
          <p14:tracePt t="17472" x="4876800" y="2606675"/>
          <p14:tracePt t="17488" x="4899025" y="2620963"/>
          <p14:tracePt t="17505" x="4937125" y="2620963"/>
          <p14:tracePt t="17522" x="5006975" y="2628900"/>
          <p14:tracePt t="17539" x="5051425" y="2636838"/>
          <p14:tracePt t="17555" x="5075238" y="2636838"/>
          <p14:tracePt t="17571" x="5097463" y="2644775"/>
          <p14:tracePt t="17588" x="5105400" y="2644775"/>
          <p14:tracePt t="17604" x="5113338" y="2644775"/>
          <p14:tracePt t="17621" x="5127625" y="2644775"/>
          <p14:tracePt t="17638" x="5135563" y="2651125"/>
          <p14:tracePt t="17655" x="5143500" y="2651125"/>
          <p14:tracePt t="17678" x="5143500" y="2659063"/>
          <p14:tracePt t="17716" x="5151438" y="2659063"/>
          <p14:tracePt t="17749" x="5151438" y="2667000"/>
          <p14:tracePt t="17773" x="5151438" y="2674938"/>
          <p14:tracePt t="17790" x="5151438" y="2682875"/>
          <p14:tracePt t="17797" x="5151438" y="2689225"/>
          <p14:tracePt t="18269" x="5143500" y="2689225"/>
          <p14:tracePt t="18653" x="5151438" y="2689225"/>
          <p14:tracePt t="18661" x="5173663" y="2689225"/>
          <p14:tracePt t="18670" x="5227638" y="2689225"/>
          <p14:tracePt t="18687" x="5265738" y="2682875"/>
          <p14:tracePt t="18704" x="5326063" y="2682875"/>
          <p14:tracePt t="18721" x="5410200" y="2682875"/>
          <p14:tracePt t="18737" x="5448300" y="2682875"/>
          <p14:tracePt t="18754" x="5478463" y="2682875"/>
          <p14:tracePt t="18771" x="5494338" y="2682875"/>
          <p14:tracePt t="18788" x="5516563" y="2682875"/>
          <p14:tracePt t="18804" x="5546725" y="2682875"/>
          <p14:tracePt t="18820" x="5554663" y="2682875"/>
          <p14:tracePt t="18837" x="5562600" y="2682875"/>
          <p14:tracePt t="18854" x="5570538" y="2682875"/>
          <p14:tracePt t="18870" x="5584825" y="2682875"/>
          <p14:tracePt t="18887" x="5616575" y="2682875"/>
          <p14:tracePt t="18904" x="5638800" y="2682875"/>
          <p14:tracePt t="18921" x="5668963" y="2682875"/>
          <p14:tracePt t="18937" x="5715000" y="2682875"/>
          <p14:tracePt t="18954" x="5791200" y="2689225"/>
          <p14:tracePt t="18971" x="5875338" y="2697163"/>
          <p14:tracePt t="18987" x="5905500" y="2697163"/>
          <p14:tracePt t="19004" x="5973763" y="2713038"/>
          <p14:tracePt t="19020" x="6035675" y="2713038"/>
          <p14:tracePt t="19037" x="6057900" y="2713038"/>
          <p14:tracePt t="19054" x="6073775" y="2713038"/>
          <p14:tracePt t="19157" x="6080125" y="2713038"/>
          <p14:tracePt t="19181" x="6088063" y="2713038"/>
          <p14:tracePt t="19205" x="6103938" y="2720975"/>
          <p14:tracePt t="19229" x="6111875" y="2720975"/>
          <p14:tracePt t="19237" x="6118225" y="2720975"/>
          <p14:tracePt t="19245" x="6134100" y="2727325"/>
          <p14:tracePt t="19253" x="6149975" y="2727325"/>
          <p14:tracePt t="19270" x="6194425" y="2727325"/>
          <p14:tracePt t="19287" x="6226175" y="2727325"/>
          <p14:tracePt t="19303" x="6256338" y="2727325"/>
          <p14:tracePt t="19320" x="6270625" y="2727325"/>
          <p14:tracePt t="19337" x="6294438" y="2727325"/>
          <p14:tracePt t="19354" x="6324600" y="2727325"/>
          <p14:tracePt t="19371" x="6362700" y="2727325"/>
          <p14:tracePt t="19387" x="6370638" y="2727325"/>
          <p14:tracePt t="19389" x="6392863" y="2727325"/>
          <p14:tracePt t="19403" x="6400800" y="2727325"/>
          <p14:tracePt t="19420" x="6423025" y="2727325"/>
          <p14:tracePt t="19437" x="6430963" y="2727325"/>
          <p14:tracePt t="19453" x="6446838" y="2727325"/>
          <p14:tracePt t="19470" x="6454775" y="2727325"/>
          <p14:tracePt t="19487" x="6461125" y="2727325"/>
          <p14:tracePt t="19503" x="6477000" y="2727325"/>
          <p14:tracePt t="19520" x="6484938" y="2727325"/>
          <p14:tracePt t="19537" x="6499225" y="2727325"/>
          <p14:tracePt t="19570" x="6507163" y="2727325"/>
          <p14:tracePt t="19587" x="6523038" y="2720975"/>
          <p14:tracePt t="19603" x="6523038" y="2705100"/>
          <p14:tracePt t="19620" x="6545263" y="2705100"/>
          <p14:tracePt t="19636" x="6561138" y="2705100"/>
          <p14:tracePt t="19653" x="6583363" y="2705100"/>
          <p14:tracePt t="19670" x="6591300" y="2705100"/>
          <p14:tracePt t="19687" x="6607175" y="2705100"/>
          <p14:tracePt t="19703" x="6629400" y="2705100"/>
          <p14:tracePt t="19720" x="6645275" y="2705100"/>
          <p14:tracePt t="19737" x="6659563" y="2705100"/>
          <p14:tracePt t="19753" x="6675438" y="2705100"/>
          <p14:tracePt t="19770" x="6705600" y="2697163"/>
          <p14:tracePt t="19786" x="6773863" y="2705100"/>
          <p14:tracePt t="19803" x="6865938" y="2727325"/>
          <p14:tracePt t="19820" x="6934200" y="2751138"/>
          <p14:tracePt t="19836" x="7048500" y="2781300"/>
          <p14:tracePt t="19853" x="7192963" y="2811463"/>
          <p14:tracePt t="19870" x="7299325" y="2827338"/>
          <p14:tracePt t="19886" x="7361238" y="2835275"/>
          <p14:tracePt t="19903" x="7407275" y="2841625"/>
          <p14:tracePt t="19920" x="7451725" y="2841625"/>
          <p14:tracePt t="19936" x="7467600" y="2841625"/>
          <p14:tracePt t="19953" x="7483475" y="2841625"/>
          <p14:tracePt t="19969" x="7489825" y="2841625"/>
          <p14:tracePt t="20003" x="7489825" y="2811463"/>
          <p14:tracePt t="20019" x="7497763" y="2811463"/>
          <p14:tracePt t="20036" x="7513638" y="2803525"/>
          <p14:tracePt t="20069" x="7527925" y="2803525"/>
          <p14:tracePt t="20103" x="7535863" y="2803525"/>
          <p14:tracePt t="20181" x="7535863" y="2797175"/>
          <p14:tracePt t="20533" x="7551738" y="2797175"/>
          <p14:tracePt t="20541" x="7566025" y="2789238"/>
          <p14:tracePt t="20553" x="7589838" y="2789238"/>
          <p14:tracePt t="20569" x="7650163" y="2773363"/>
          <p14:tracePt t="20586" x="7696200" y="2773363"/>
          <p14:tracePt t="20602" x="7764463" y="2759075"/>
          <p14:tracePt t="20619" x="7818438" y="2751138"/>
          <p14:tracePt t="20805" x="7826375" y="2751138"/>
          <p14:tracePt t="20829" x="7826375" y="2735263"/>
          <p14:tracePt t="20838" x="7832725" y="2735263"/>
          <p14:tracePt t="20855" x="7840663" y="2735263"/>
          <p14:tracePt t="20877" x="7848600" y="2735263"/>
          <p14:tracePt t="20893" x="7856538" y="2735263"/>
          <p14:tracePt t="20901" x="7864475" y="2735263"/>
          <p14:tracePt t="20917" x="7878763" y="2735263"/>
          <p14:tracePt t="20941" x="7886700" y="2735263"/>
          <p14:tracePt t="20965" x="7894638" y="2735263"/>
          <p14:tracePt t="20973" x="7902575" y="2735263"/>
          <p14:tracePt t="20989" x="7908925" y="2735263"/>
          <p14:tracePt t="21005" x="7916863" y="2735263"/>
          <p14:tracePt t="21021" x="7924800" y="2735263"/>
          <p14:tracePt t="21421" x="7908925" y="2735263"/>
          <p14:tracePt t="21429" x="7870825" y="2735263"/>
          <p14:tracePt t="21437" x="7832725" y="2743200"/>
          <p14:tracePt t="21452" x="7794625" y="2743200"/>
          <p14:tracePt t="21468" x="7756525" y="2743200"/>
          <p14:tracePt t="21502" x="7734300" y="2743200"/>
          <p14:tracePt t="21518" x="7551738" y="2751138"/>
          <p14:tracePt t="21535" x="7375525" y="2751138"/>
          <p14:tracePt t="21551" x="7094538" y="2751138"/>
          <p14:tracePt t="21568" x="6621463" y="2751138"/>
          <p14:tracePt t="21585" x="6370638" y="2751138"/>
          <p14:tracePt t="21601" x="6218238" y="2751138"/>
          <p14:tracePt t="21618" x="6134100" y="2751138"/>
          <p14:tracePt t="21635" x="6073775" y="2751138"/>
          <p14:tracePt t="21652" x="5921375" y="2759075"/>
          <p14:tracePt t="21668" x="5753100" y="2781300"/>
          <p14:tracePt t="21685" x="5516563" y="2819400"/>
          <p14:tracePt t="21701" x="5249863" y="2819400"/>
          <p14:tracePt t="21718" x="5006975" y="2819400"/>
          <p14:tracePt t="21735" x="4740275" y="2819400"/>
          <p14:tracePt t="21751" x="4473575" y="2819400"/>
          <p14:tracePt t="21768" x="4305300" y="2819400"/>
          <p14:tracePt t="21785" x="4191000" y="2827338"/>
          <p14:tracePt t="21801" x="4084638" y="2841625"/>
          <p14:tracePt t="21818" x="4022725" y="2849563"/>
          <p14:tracePt t="21835" x="3954463" y="2857500"/>
          <p14:tracePt t="21851" x="3878263" y="2865438"/>
          <p14:tracePt t="21868" x="3817938" y="2865438"/>
          <p14:tracePt t="21884" x="3711575" y="2879725"/>
          <p14:tracePt t="21901" x="3665538" y="2895600"/>
          <p14:tracePt t="21918" x="3603625" y="2911475"/>
          <p14:tracePt t="21935" x="3543300" y="2917825"/>
          <p14:tracePt t="21951" x="3482975" y="2917825"/>
          <p14:tracePt t="21968" x="3459163" y="2917825"/>
          <p14:tracePt t="21984" x="3444875" y="2933700"/>
          <p14:tracePt t="22001" x="3421063" y="2933700"/>
          <p14:tracePt t="22018" x="3398838" y="2941638"/>
          <p14:tracePt t="22034" x="3360738" y="2955925"/>
          <p14:tracePt t="22051" x="3336925" y="2971800"/>
          <p14:tracePt t="22068" x="3298825" y="2971800"/>
          <p14:tracePt t="22084" x="3276600" y="2979738"/>
          <p14:tracePt t="22101" x="3254375" y="2987675"/>
          <p14:tracePt t="22118" x="3238500" y="2994025"/>
          <p14:tracePt t="22134" x="3222625" y="2994025"/>
          <p14:tracePt t="22151" x="3208338" y="3001963"/>
          <p14:tracePt t="22198" x="3200400" y="3001963"/>
          <p14:tracePt t="22221" x="3192463" y="3001963"/>
          <p14:tracePt t="22229" x="3184525" y="3001963"/>
          <p14:tracePt t="22239" x="3162300" y="3009900"/>
          <p14:tracePt t="22251" x="3140075" y="3009900"/>
          <p14:tracePt t="22268" x="3124200" y="3009900"/>
          <p14:tracePt t="22284" x="3101975" y="3017838"/>
          <p14:tracePt t="22301" x="3086100" y="3017838"/>
          <p14:tracePt t="22317" x="3086100" y="3025775"/>
          <p14:tracePt t="22334" x="3078163" y="3025775"/>
          <p14:tracePt t="22351" x="3070225" y="3032125"/>
          <p14:tracePt t="22542" x="3078163" y="3025775"/>
          <p14:tracePt t="22551" x="3086100" y="3017838"/>
          <p14:tracePt t="22561" x="3101975" y="3009900"/>
          <p14:tracePt t="22572" x="3170238" y="2994025"/>
          <p14:tracePt t="22584" x="3230563" y="2987675"/>
          <p14:tracePt t="22601" x="3322638" y="2979738"/>
          <p14:tracePt t="22617" x="3429000" y="2955925"/>
          <p14:tracePt t="22634" x="3475038" y="2955925"/>
          <p14:tracePt t="22651" x="3505200" y="2955925"/>
          <p14:tracePt t="22667" x="3527425" y="2949575"/>
          <p14:tracePt t="22684" x="3535363" y="2949575"/>
          <p14:tracePt t="29806" x="3543300" y="2949575"/>
          <p14:tracePt t="29814" x="3543300" y="2963863"/>
          <p14:tracePt t="29828" x="3565525" y="2987675"/>
          <p14:tracePt t="29845" x="3641725" y="3063875"/>
          <p14:tracePt t="29861" x="3756025" y="3132138"/>
          <p14:tracePt t="29878" x="3992563" y="3284538"/>
          <p14:tracePt t="29894" x="4144963" y="3368675"/>
          <p14:tracePt t="29911" x="4229100" y="3421063"/>
          <p14:tracePt t="29928" x="4259263" y="3451225"/>
          <p14:tracePt t="29945" x="4267200" y="3467100"/>
          <p14:tracePt t="29961" x="4275138" y="3475038"/>
          <p14:tracePt t="29978" x="4275138" y="3482975"/>
          <p14:tracePt t="29994" x="4289425" y="3505200"/>
          <p14:tracePt t="31200" x="4305300" y="3505200"/>
          <p14:tracePt t="31207" x="4313238" y="3505200"/>
          <p14:tracePt t="31215" x="4327525" y="3505200"/>
          <p14:tracePt t="31227" x="4343400" y="3505200"/>
          <p14:tracePt t="31243" x="4359275" y="3505200"/>
          <p14:tracePt t="31277" x="4373563" y="3505200"/>
          <p14:tracePt t="31293" x="4381500" y="3505200"/>
          <p14:tracePt t="31310" x="4389438" y="3505200"/>
          <p14:tracePt t="31326" x="4397375" y="3505200"/>
          <p14:tracePt t="31343" x="4411663" y="3505200"/>
          <p14:tracePt t="31360" x="4427538" y="3505200"/>
          <p14:tracePt t="31376" x="4457700" y="3505200"/>
          <p14:tracePt t="31393" x="4495800" y="3505200"/>
          <p14:tracePt t="31410" x="4533900" y="3497263"/>
          <p14:tracePt t="31427" x="4556125" y="3497263"/>
          <p14:tracePt t="31443" x="4579938" y="3489325"/>
          <p14:tracePt t="31460" x="4632325" y="3489325"/>
          <p14:tracePt t="31477" x="4664075" y="3489325"/>
          <p14:tracePt t="31493" x="4686300" y="3489325"/>
          <p14:tracePt t="31510" x="4694238" y="3489325"/>
          <p14:tracePt t="31526" x="4702175" y="3489325"/>
          <p14:tracePt t="31654" x="4708525" y="3489325"/>
          <p14:tracePt t="31662" x="4716463" y="3489325"/>
          <p14:tracePt t="31676" x="4740275" y="3482975"/>
          <p14:tracePt t="31693" x="4778375" y="3482975"/>
          <p14:tracePt t="31709" x="4854575" y="3475038"/>
          <p14:tracePt t="31726" x="4945063" y="3475038"/>
          <p14:tracePt t="31743" x="5013325" y="3467100"/>
          <p14:tracePt t="31760" x="5083175" y="3467100"/>
          <p14:tracePt t="31776" x="5113338" y="3467100"/>
          <p14:tracePt t="31793" x="5135563" y="3467100"/>
          <p14:tracePt t="31809" x="5143500" y="3467100"/>
          <p14:tracePt t="31826" x="5151438" y="3467100"/>
          <p14:tracePt t="31843" x="5159375" y="3467100"/>
          <p14:tracePt t="31859" x="5165725" y="3467100"/>
          <p14:tracePt t="31876" x="5173663" y="3467100"/>
          <p14:tracePt t="31893" x="5189538" y="3467100"/>
          <p14:tracePt t="31928" x="5197475" y="3467100"/>
          <p14:tracePt t="31943" x="5211763" y="3459163"/>
          <p14:tracePt t="31959" x="5227638" y="3459163"/>
          <p14:tracePt t="31976" x="5273675" y="3451225"/>
          <p14:tracePt t="31993" x="5311775" y="3451225"/>
          <p14:tracePt t="32009" x="5356225" y="3451225"/>
          <p14:tracePt t="32026" x="5432425" y="3451225"/>
          <p14:tracePt t="32043" x="5562600" y="3467100"/>
          <p14:tracePt t="32059" x="5654675" y="3482975"/>
          <p14:tracePt t="32076" x="5715000" y="3475038"/>
          <p14:tracePt t="32093" x="5829300" y="3489325"/>
          <p14:tracePt t="32109" x="5905500" y="3505200"/>
          <p14:tracePt t="32126" x="5989638" y="3521075"/>
          <p14:tracePt t="32142" x="5997575" y="3521075"/>
          <p14:tracePt t="32159" x="6035675" y="3521075"/>
          <p14:tracePt t="32176" x="6065838" y="3521075"/>
          <p14:tracePt t="32193" x="6088063" y="3521075"/>
          <p14:tracePt t="32209" x="6118225" y="3521075"/>
          <p14:tracePt t="32226" x="6126163" y="3521075"/>
          <p14:tracePt t="32242" x="6134100" y="3521075"/>
          <p14:tracePt t="32259" x="6149975" y="3521075"/>
          <p14:tracePt t="32276" x="6172200" y="3521075"/>
          <p14:tracePt t="32293" x="6188075" y="3521075"/>
          <p14:tracePt t="32309" x="6210300" y="3521075"/>
          <p14:tracePt t="32326" x="6218238" y="3521075"/>
          <p14:tracePt t="32342" x="6232525" y="3521075"/>
          <p14:tracePt t="32359" x="6248400" y="3513138"/>
          <p14:tracePt t="32376" x="6264275" y="3513138"/>
          <p14:tracePt t="32393" x="6286500" y="3513138"/>
          <p14:tracePt t="32409" x="6294438" y="3513138"/>
          <p14:tracePt t="32426" x="6302375" y="3513138"/>
          <p14:tracePt t="32442" x="6308725" y="3513138"/>
          <p14:tracePt t="32459" x="6316663" y="3513138"/>
          <p14:tracePt t="32476" x="6346825" y="3513138"/>
          <p14:tracePt t="32492" x="6378575" y="3513138"/>
          <p14:tracePt t="32509" x="6408738" y="3513138"/>
          <p14:tracePt t="32525" x="6423025" y="3513138"/>
          <p14:tracePt t="32542" x="6430963" y="3513138"/>
          <p14:tracePt t="32559" x="6446838" y="3513138"/>
          <p14:tracePt t="32575" x="6454775" y="3513138"/>
          <p14:tracePt t="32592" x="6469063" y="3513138"/>
          <p14:tracePt t="32609" x="6492875" y="3513138"/>
          <p14:tracePt t="32625" x="6515100" y="3513138"/>
          <p14:tracePt t="32642" x="6530975" y="3513138"/>
          <p14:tracePt t="32659" x="6553200" y="3497263"/>
          <p14:tracePt t="32675" x="6575425" y="3497263"/>
          <p14:tracePt t="32692" x="6591300" y="3497263"/>
          <p14:tracePt t="32709" x="6613525" y="3489325"/>
          <p14:tracePt t="32725" x="6621463" y="3489325"/>
          <p14:tracePt t="32742" x="6629400" y="3489325"/>
          <p14:tracePt t="32806" x="6637338" y="3489325"/>
          <p14:tracePt t="33614" x="6659563" y="3475038"/>
          <p14:tracePt t="33622" x="6675438" y="3467100"/>
          <p14:tracePt t="33670" x="6705600" y="3421063"/>
          <p14:tracePt t="33695" x="6727825" y="3421063"/>
          <p14:tracePt t="33703" x="6765925" y="3421063"/>
          <p14:tracePt t="33711" x="6789738" y="3421063"/>
          <p14:tracePt t="33724" x="6804025" y="3421063"/>
          <p14:tracePt t="33910" x="6811963" y="3421063"/>
          <p14:tracePt t="33919" x="6827838" y="3421063"/>
          <p14:tracePt t="33928" x="6835775" y="3421063"/>
          <p14:tracePt t="33941" x="6865938" y="3421063"/>
          <p14:tracePt t="33958" x="6956425" y="3421063"/>
          <p14:tracePt t="33974" x="7032625" y="3421063"/>
          <p14:tracePt t="33991" x="7132638" y="3421063"/>
          <p14:tracePt t="34008" x="7192963" y="3421063"/>
          <p14:tracePt t="34024" x="7261225" y="3421063"/>
          <p14:tracePt t="34041" x="7323138" y="3421063"/>
          <p14:tracePt t="34058" x="7399338" y="3436938"/>
          <p14:tracePt t="34074" x="7437438" y="3436938"/>
          <p14:tracePt t="34091" x="7451725" y="3436938"/>
          <p14:tracePt t="34614" x="7459663" y="3436938"/>
          <p14:tracePt t="34647" x="7467600" y="3436938"/>
          <p14:tracePt t="35871" x="7445375" y="3436938"/>
          <p14:tracePt t="35880" x="7421563" y="3436938"/>
          <p14:tracePt t="35889" x="7383463" y="3436938"/>
          <p14:tracePt t="35906" x="7292975" y="3451225"/>
          <p14:tracePt t="35923" x="7146925" y="3475038"/>
          <p14:tracePt t="35939" x="7018338" y="3489325"/>
          <p14:tracePt t="35956" x="6850063" y="3551238"/>
          <p14:tracePt t="35973" x="6607175" y="3603625"/>
          <p14:tracePt t="35990" x="6180138" y="3687763"/>
          <p14:tracePt t="36006" x="5676900" y="3779838"/>
          <p14:tracePt t="36022" x="5273675" y="3825875"/>
          <p14:tracePt t="36039" x="4625975" y="3962400"/>
          <p14:tracePt t="36056" x="4503738" y="3978275"/>
          <p14:tracePt t="36072" x="4473575" y="3978275"/>
          <p14:tracePt t="36287" x="4449763" y="3978275"/>
          <p14:tracePt t="36295" x="4389438" y="3978275"/>
          <p14:tracePt t="36306" x="4327525" y="3984625"/>
          <p14:tracePt t="36322" x="4213225" y="4008438"/>
          <p14:tracePt t="36339" x="4122738" y="4030663"/>
          <p14:tracePt t="36356" x="4060825" y="4038600"/>
          <p14:tracePt t="36372" x="4016375" y="4060825"/>
          <p14:tracePt t="36389" x="3940175" y="4068763"/>
          <p14:tracePt t="36392" x="3886200" y="4076700"/>
          <p14:tracePt t="36406" x="3817938" y="4076700"/>
          <p14:tracePt t="36422" x="3657600" y="4084638"/>
          <p14:tracePt t="36439" x="3451225" y="4084638"/>
          <p14:tracePt t="36456" x="3375025" y="4076700"/>
          <p14:tracePt t="36472" x="3375025" y="4068763"/>
          <p14:tracePt t="36489" x="3368675" y="4068763"/>
          <p14:tracePt t="37199" x="3375025" y="4060825"/>
          <p14:tracePt t="37207" x="3382963" y="4060825"/>
          <p14:tracePt t="37215" x="3398838" y="4054475"/>
          <p14:tracePt t="37224" x="3406775" y="4054475"/>
          <p14:tracePt t="37238" x="3413125" y="4054475"/>
          <p14:tracePt t="37255" x="3467100" y="4046538"/>
          <p14:tracePt t="37271" x="3513138" y="4038600"/>
          <p14:tracePt t="37288" x="3565525" y="4030663"/>
          <p14:tracePt t="37305" x="3657600" y="4022725"/>
          <p14:tracePt t="37321" x="3725863" y="4022725"/>
          <p14:tracePt t="37338" x="3787775" y="4016375"/>
          <p14:tracePt t="37355" x="3840163" y="4008438"/>
          <p14:tracePt t="37371" x="3894138" y="4000500"/>
          <p14:tracePt t="37388" x="3954463" y="3992563"/>
          <p14:tracePt t="37392" x="3962400" y="3984625"/>
          <p14:tracePt t="37405" x="3984625" y="3984625"/>
          <p14:tracePt t="37421" x="4016375" y="3978275"/>
          <p14:tracePt t="37438" x="4022725" y="3978275"/>
          <p14:tracePt t="37455" x="4038600" y="3970338"/>
          <p14:tracePt t="38175" x="4068763" y="3954463"/>
          <p14:tracePt t="38184" x="4168775" y="3954463"/>
          <p14:tracePt t="38191" x="4259263" y="3954463"/>
          <p14:tracePt t="38204" x="4411663" y="3954463"/>
          <p14:tracePt t="38221" x="4953000" y="4038600"/>
          <p14:tracePt t="38238" x="5783263" y="4206875"/>
          <p14:tracePt t="38254" x="6499225" y="4365625"/>
          <p14:tracePt t="38271" x="6873875" y="4449763"/>
          <p14:tracePt t="38287" x="6880225" y="4449763"/>
          <p14:tracePt t="38608" x="6865938" y="4449763"/>
          <p14:tracePt t="38615" x="6858000" y="4449763"/>
          <p14:tracePt t="38631" x="6850063" y="4449763"/>
          <p14:tracePt t="38655" x="6842125" y="4449763"/>
          <p14:tracePt t="38679" x="6835775" y="4449763"/>
          <p14:tracePt t="38727" x="6827838" y="4449763"/>
          <p14:tracePt t="38743" x="6827838" y="4435475"/>
          <p14:tracePt t="38752" x="6827838" y="4419600"/>
          <p14:tracePt t="38759" x="6827838" y="4397375"/>
          <p14:tracePt t="38771" x="6827838" y="4381500"/>
          <p14:tracePt t="38787" x="6827838" y="4343400"/>
          <p14:tracePt t="38803" x="6827838" y="4313238"/>
          <p14:tracePt t="38820" x="6827838" y="4283075"/>
          <p14:tracePt t="38837" x="6835775" y="4267200"/>
          <p14:tracePt t="38854" x="6842125" y="4244975"/>
          <p14:tracePt t="38870" x="6858000" y="4213225"/>
          <p14:tracePt t="38887" x="6873875" y="4183063"/>
          <p14:tracePt t="38903" x="6888163" y="4168775"/>
          <p14:tracePt t="38920" x="6896100" y="4152900"/>
          <p14:tracePt t="38953" x="6904038" y="4144963"/>
          <p14:tracePt t="38984" x="6904038" y="4137025"/>
          <p14:tracePt t="39112" x="6918325" y="4130675"/>
          <p14:tracePt t="39119" x="6918325" y="4122738"/>
          <p14:tracePt t="39127" x="6918325" y="4114800"/>
          <p14:tracePt t="39144" x="6926263" y="4106863"/>
          <p14:tracePt t="39160" x="6934200" y="4098925"/>
          <p14:tracePt t="39170" x="6942138" y="4098925"/>
          <p14:tracePt t="39186" x="6950075" y="4092575"/>
          <p14:tracePt t="39203" x="6956425" y="4092575"/>
          <p14:tracePt t="39220" x="6972300" y="4092575"/>
          <p14:tracePt t="39236" x="7018338" y="4084638"/>
          <p14:tracePt t="39253" x="7064375" y="4068763"/>
          <p14:tracePt t="39270" x="7094538" y="4060825"/>
          <p14:tracePt t="39286" x="7124700" y="4060825"/>
          <p14:tracePt t="39303" x="7154863" y="4060825"/>
          <p14:tracePt t="39320" x="7162800" y="4054475"/>
          <p14:tracePt t="39336" x="7170738" y="4054475"/>
          <p14:tracePt t="42809" x="7146925" y="4054475"/>
          <p14:tracePt t="42816" x="7124700" y="4054475"/>
          <p14:tracePt t="42824" x="7102475" y="4054475"/>
          <p14:tracePt t="42833" x="7070725" y="4054475"/>
          <p14:tracePt t="42850" x="7026275" y="4068763"/>
          <p14:tracePt t="42867" x="7018338" y="4068763"/>
          <p14:tracePt t="43200" x="6972300" y="4068763"/>
          <p14:tracePt t="43208" x="6911975" y="4068763"/>
          <p14:tracePt t="43216" x="6865938" y="4068763"/>
          <p14:tracePt t="43233" x="6858000" y="4068763"/>
          <p14:tracePt t="43279" x="6743700" y="4046538"/>
          <p14:tracePt t="43289" x="6507163" y="4016375"/>
          <p14:tracePt t="43300" x="6240463" y="3962400"/>
          <p14:tracePt t="43316" x="5768975" y="3962400"/>
          <p14:tracePt t="43333" x="5265738" y="3946525"/>
          <p14:tracePt t="43350" x="4556125" y="3984625"/>
          <p14:tracePt t="43366" x="3703638" y="4106863"/>
          <p14:tracePt t="43383" x="3116263" y="4229100"/>
          <p14:tracePt t="43400" x="2492375" y="4365625"/>
          <p14:tracePt t="43416" x="2278063" y="4441825"/>
          <p14:tracePt t="43433" x="2155825" y="4487863"/>
          <p14:tracePt t="43450" x="2057400" y="4518025"/>
          <p14:tracePt t="43466" x="1973263" y="4564063"/>
          <p14:tracePt t="43483" x="1851025" y="4594225"/>
          <p14:tracePt t="43500" x="1760538" y="4625975"/>
          <p14:tracePt t="43516" x="1722438" y="4656138"/>
          <p14:tracePt t="43533" x="1706563" y="4664075"/>
          <p14:tracePt t="43549" x="1698625" y="4664075"/>
          <p14:tracePt t="43566" x="1698625" y="4678363"/>
          <p14:tracePt t="43583" x="1692275" y="4686300"/>
          <p14:tracePt t="43599" x="1676400" y="4694238"/>
          <p14:tracePt t="43616" x="1630363" y="4702175"/>
          <p14:tracePt t="43633" x="1600200" y="4708525"/>
          <p14:tracePt t="43649" x="1554163" y="4732338"/>
          <p14:tracePt t="43666" x="1447800" y="4740275"/>
          <p14:tracePt t="43683" x="1363663" y="4754563"/>
          <p14:tracePt t="43699" x="1287463" y="4770438"/>
          <p14:tracePt t="43716" x="1257300" y="4784725"/>
          <p14:tracePt t="43733" x="1219200" y="4800600"/>
          <p14:tracePt t="43749" x="1211263" y="4808538"/>
          <p14:tracePt t="43766" x="1189038" y="4808538"/>
          <p14:tracePt t="43783" x="1158875" y="4808538"/>
          <p14:tracePt t="43799" x="1143000" y="4808538"/>
          <p14:tracePt t="43816" x="1135063" y="4808538"/>
          <p14:tracePt t="44023" x="1143000" y="4808538"/>
          <p14:tracePt t="44048" x="1150938" y="4808538"/>
          <p14:tracePt t="44184" x="1143000" y="4808538"/>
          <p14:tracePt t="44272" x="1165225" y="4808538"/>
          <p14:tracePt t="44280" x="1203325" y="4808538"/>
          <p14:tracePt t="44288" x="1249363" y="4808538"/>
          <p14:tracePt t="44299" x="1287463" y="4808538"/>
          <p14:tracePt t="44315" x="1409700" y="4808538"/>
          <p14:tracePt t="44332" x="1584325" y="4822825"/>
          <p14:tracePt t="44349" x="1722438" y="4822825"/>
          <p14:tracePt t="44366" x="1806575" y="4822825"/>
          <p14:tracePt t="44382" x="1889125" y="4822825"/>
          <p14:tracePt t="44399" x="1943100" y="4822825"/>
          <p14:tracePt t="44415" x="1965325" y="4822825"/>
          <p14:tracePt t="44418" x="1973263" y="4822825"/>
          <p14:tracePt t="47713" x="1981200" y="4822825"/>
          <p14:tracePt t="47720" x="1997075" y="4822825"/>
          <p14:tracePt t="47730" x="2003425" y="4816475"/>
          <p14:tracePt t="47746" x="2011363" y="4816475"/>
          <p14:tracePt t="47763" x="2019300" y="4816475"/>
          <p14:tracePt t="47779" x="2027238" y="4816475"/>
          <p14:tracePt t="47796" x="2041525" y="4816475"/>
          <p14:tracePt t="47812" x="2057400" y="4816475"/>
          <p14:tracePt t="47829" x="2073275" y="4808538"/>
          <p14:tracePt t="47846" x="2079625" y="4808538"/>
          <p14:tracePt t="47863" x="2095500" y="4800600"/>
          <p14:tracePt t="47879" x="2103438" y="4800600"/>
          <p14:tracePt t="51217" x="2111375" y="4800600"/>
          <p14:tracePt t="51273" x="2103438" y="4800600"/>
          <p14:tracePt t="51280" x="2095500" y="4808538"/>
          <p14:tracePt t="51297" x="2079625" y="4816475"/>
          <p14:tracePt t="51313" x="2065338" y="4816475"/>
          <p14:tracePt t="51326" x="2049463" y="4822825"/>
          <p14:tracePt t="51343" x="2011363" y="4838700"/>
          <p14:tracePt t="51360" x="1965325" y="4868863"/>
          <p14:tracePt t="51376" x="1874838" y="4930775"/>
          <p14:tracePt t="51393" x="1768475" y="5013325"/>
          <p14:tracePt t="51409" x="1698625" y="5067300"/>
          <p14:tracePt t="51426" x="1654175" y="5089525"/>
          <p14:tracePt t="51443" x="1616075" y="5113338"/>
          <p14:tracePt t="51459" x="1554163" y="5127625"/>
          <p14:tracePt t="51476" x="1477963" y="5165725"/>
          <p14:tracePt t="51493" x="1409700" y="5203825"/>
          <p14:tracePt t="51509" x="1349375" y="5227638"/>
          <p14:tracePt t="51526" x="1325563" y="5241925"/>
          <p14:tracePt t="51543" x="1295400" y="5257800"/>
          <p14:tracePt t="51559" x="1249363" y="5265738"/>
          <p14:tracePt t="51576" x="1196975" y="5273675"/>
          <p14:tracePt t="51593" x="1143000" y="5280025"/>
          <p14:tracePt t="51609" x="1112838" y="5280025"/>
          <p14:tracePt t="51626" x="1096963" y="5287963"/>
          <p14:tracePt t="51643" x="1074738" y="5287963"/>
          <p14:tracePt t="51659" x="1050925" y="5287963"/>
          <p14:tracePt t="51676" x="1036638" y="5287963"/>
          <p14:tracePt t="51692" x="1006475" y="5287963"/>
          <p14:tracePt t="51709" x="968375" y="5287963"/>
          <p14:tracePt t="51726" x="952500" y="5287963"/>
          <p14:tracePt t="51743" x="930275" y="5287963"/>
          <p14:tracePt t="51759" x="922338" y="5287963"/>
          <p14:tracePt t="51776" x="898525" y="5287963"/>
          <p14:tracePt t="51792" x="884238" y="5287963"/>
          <p14:tracePt t="51809" x="846138" y="5287963"/>
          <p14:tracePt t="51826" x="838200" y="5287963"/>
          <p14:tracePt t="51946" x="838200" y="5280025"/>
          <p14:tracePt t="51961" x="846138" y="5273675"/>
          <p14:tracePt t="51968" x="854075" y="5273675"/>
          <p14:tracePt t="51978" x="860425" y="5273675"/>
          <p14:tracePt t="51992" x="860425" y="5265738"/>
          <p14:tracePt t="52009" x="868363" y="5265738"/>
          <p14:tracePt t="52025" x="876300" y="5265738"/>
          <p14:tracePt t="52088" x="876300" y="5273675"/>
          <p14:tracePt t="52104" x="876300" y="5280025"/>
          <p14:tracePt t="52112" x="876300" y="5287963"/>
          <p14:tracePt t="52137" x="876300" y="5295900"/>
          <p14:tracePt t="52169" x="868363" y="5295900"/>
          <p14:tracePt t="53106" x="876300" y="5287963"/>
          <p14:tracePt t="53113" x="892175" y="5287963"/>
          <p14:tracePt t="53125" x="906463" y="5280025"/>
          <p14:tracePt t="53141" x="944563" y="5273675"/>
          <p14:tracePt t="53158" x="968375" y="5273675"/>
          <p14:tracePt t="53175" x="1028700" y="5257800"/>
          <p14:tracePt t="53191" x="1089025" y="5241925"/>
          <p14:tracePt t="53208" x="1211263" y="5241925"/>
          <p14:tracePt t="53225" x="1439863" y="5219700"/>
          <p14:tracePt t="53241" x="1577975" y="5203825"/>
          <p14:tracePt t="53258" x="1698625" y="5203825"/>
          <p14:tracePt t="53274" x="1798638" y="5203825"/>
          <p14:tracePt t="53291" x="1836738" y="5181600"/>
          <p14:tracePt t="53308" x="1897063" y="5181600"/>
          <p14:tracePt t="53324" x="1943100" y="5181600"/>
          <p14:tracePt t="53341" x="1981200" y="5181600"/>
          <p14:tracePt t="53358" x="1989138" y="5181600"/>
          <p14:tracePt t="53374" x="2011363" y="5181600"/>
          <p14:tracePt t="53391" x="2027238" y="5189538"/>
          <p14:tracePt t="53408" x="2035175" y="5197475"/>
          <p14:tracePt t="53424" x="2041525" y="5197475"/>
          <p14:tracePt t="53570" x="2041525" y="5203825"/>
          <p14:tracePt t="53577" x="2035175" y="5211763"/>
          <p14:tracePt t="53591" x="2019300" y="5211763"/>
          <p14:tracePt t="53608" x="1997075" y="5211763"/>
          <p14:tracePt t="53624" x="1981200" y="5211763"/>
          <p14:tracePt t="53641" x="1958975" y="5211763"/>
          <p14:tracePt t="53746" x="1965325" y="5211763"/>
          <p14:tracePt t="53753" x="1981200" y="5211763"/>
          <p14:tracePt t="53761" x="1989138" y="5211763"/>
          <p14:tracePt t="53774" x="2011363" y="5211763"/>
          <p14:tracePt t="53791" x="2041525" y="5211763"/>
          <p14:tracePt t="53808" x="2087563" y="5211763"/>
          <p14:tracePt t="53824" x="2125663" y="5211763"/>
          <p14:tracePt t="53841" x="2155825" y="5211763"/>
          <p14:tracePt t="53881" x="2155825" y="5219700"/>
          <p14:tracePt t="53913" x="2155825" y="5227638"/>
          <p14:tracePt t="53929" x="2155825" y="5235575"/>
          <p14:tracePt t="53937" x="2149475" y="5241925"/>
          <p14:tracePt t="53945" x="2141538" y="5241925"/>
          <p14:tracePt t="53957" x="2125663" y="5249863"/>
          <p14:tracePt t="53974" x="2095500" y="5249863"/>
          <p14:tracePt t="53991" x="2073275" y="5249863"/>
          <p14:tracePt t="54026" x="2065338" y="5249863"/>
          <p14:tracePt t="56298" x="2065338" y="5241925"/>
          <p14:tracePt t="56305" x="2057400" y="5241925"/>
          <p14:tracePt t="56313" x="2049463" y="5227638"/>
          <p14:tracePt t="56322" x="2041525" y="5203825"/>
          <p14:tracePt t="56339" x="2027238" y="5197475"/>
          <p14:tracePt t="56355" x="2003425" y="5173663"/>
          <p14:tracePt t="56372" x="1989138" y="5165725"/>
          <p14:tracePt t="56388" x="1951038" y="5159375"/>
          <p14:tracePt t="56405" x="1905000" y="5159375"/>
          <p14:tracePt t="56422" x="1828800" y="5159375"/>
          <p14:tracePt t="56425" x="1782763" y="5159375"/>
          <p14:tracePt t="56438" x="1760538" y="5181600"/>
          <p14:tracePt t="56455" x="1668463" y="5227638"/>
          <p14:tracePt t="56472" x="1570038" y="5326063"/>
          <p14:tracePt t="56488" x="1485900" y="5418138"/>
          <p14:tracePt t="56505" x="1401763" y="5470525"/>
          <p14:tracePt t="56522" x="1317625" y="5532438"/>
          <p14:tracePt t="56538" x="1249363" y="5562600"/>
          <p14:tracePt t="56555" x="1203325" y="5592763"/>
          <p14:tracePt t="56572" x="1158875" y="5622925"/>
          <p14:tracePt t="56588" x="1127125" y="5638800"/>
          <p14:tracePt t="56605" x="1120775" y="5654675"/>
          <p14:tracePt t="56622" x="1104900" y="5661025"/>
          <p14:tracePt t="56638" x="1082675" y="5684838"/>
          <p14:tracePt t="56655" x="1066800" y="5699125"/>
          <p14:tracePt t="56672" x="1066800" y="5707063"/>
          <p14:tracePt t="56690" x="1066800" y="5715000"/>
          <p14:tracePt t="56722" x="1058863" y="5715000"/>
          <p14:tracePt t="56729" x="1050925" y="5722938"/>
          <p14:tracePt t="56738" x="1044575" y="5737225"/>
          <p14:tracePt t="56755" x="1036638" y="5745163"/>
          <p14:tracePt t="56772" x="1028700" y="5761038"/>
          <p14:tracePt t="56788" x="1020763" y="5768975"/>
          <p14:tracePt t="56805" x="1012825" y="5775325"/>
          <p14:tracePt t="56821" x="1012825" y="5783263"/>
          <p14:tracePt t="56838" x="1012825" y="5791200"/>
          <p14:tracePt t="56866" x="1012825" y="5799138"/>
          <p14:tracePt t="58482" x="1020763" y="5799138"/>
          <p14:tracePt t="58490" x="1044575" y="5799138"/>
          <p14:tracePt t="58503" x="1074738" y="5799138"/>
          <p14:tracePt t="58520" x="1135063" y="5799138"/>
          <p14:tracePt t="58537" x="1211263" y="5799138"/>
          <p14:tracePt t="58553" x="1295400" y="5799138"/>
          <p14:tracePt t="58570" x="1508125" y="5791200"/>
          <p14:tracePt t="58587" x="1654175" y="5791200"/>
          <p14:tracePt t="58603" x="1782763" y="5791200"/>
          <p14:tracePt t="58620" x="1866900" y="5791200"/>
          <p14:tracePt t="58637" x="1920875" y="5791200"/>
          <p14:tracePt t="58653" x="1943100" y="5791200"/>
          <p14:tracePt t="61643" x="1973263" y="5791200"/>
          <p14:tracePt t="61651" x="2011363" y="5791200"/>
          <p14:tracePt t="61658" x="2065338" y="5791200"/>
          <p14:tracePt t="61667" x="2103438" y="5791200"/>
          <p14:tracePt t="61684" x="2263775" y="5791200"/>
          <p14:tracePt t="61701" x="2498725" y="5791200"/>
          <p14:tracePt t="61717" x="2727325" y="5791200"/>
          <p14:tracePt t="61734" x="2895600" y="5799138"/>
          <p14:tracePt t="61751" x="2979738" y="5799138"/>
          <p14:tracePt t="61767" x="3001963" y="5799138"/>
          <p14:tracePt t="61784" x="3009900" y="5799138"/>
          <p14:tracePt t="61986" x="3001963" y="5799138"/>
          <p14:tracePt t="62002" x="2994025" y="5799138"/>
          <p14:tracePt t="62010" x="2987675" y="5799138"/>
          <p14:tracePt t="62020" x="2979738" y="5799138"/>
          <p14:tracePt t="62034" x="2955925" y="5799138"/>
          <p14:tracePt t="62050" x="2933700" y="5799138"/>
          <p14:tracePt t="62067" x="2903538" y="5799138"/>
          <p14:tracePt t="62084" x="2895600" y="5799138"/>
          <p14:tracePt t="62100" x="2865438" y="5799138"/>
          <p14:tracePt t="62117" x="2819400" y="5799138"/>
          <p14:tracePt t="62134" x="2781300" y="5799138"/>
          <p14:tracePt t="62150" x="2759075" y="5799138"/>
          <p14:tracePt t="62167" x="2743200" y="5799138"/>
          <p14:tracePt t="62184" x="2727325" y="5799138"/>
          <p14:tracePt t="62283" x="2735263" y="5799138"/>
          <p14:tracePt t="62290" x="2751138" y="5799138"/>
          <p14:tracePt t="62300" x="2759075" y="5799138"/>
          <p14:tracePt t="62317" x="2781300" y="5799138"/>
          <p14:tracePt t="62334" x="2835275" y="5799138"/>
          <p14:tracePt t="62350" x="2841625" y="5799138"/>
          <p14:tracePt t="62436" x="2819400" y="5799138"/>
          <p14:tracePt t="62442" x="2803525" y="5799138"/>
          <p14:tracePt t="62451" x="2797175" y="5799138"/>
          <p14:tracePt t="62467" x="2789238" y="5799138"/>
          <p14:tracePt t="62594" x="2773363" y="5799138"/>
          <p14:tracePt t="63651" x="2751138" y="5799138"/>
          <p14:tracePt t="63658" x="2743200" y="5799138"/>
          <p14:tracePt t="63674" x="2735263" y="5799138"/>
          <p14:tracePt t="63685" x="2727325" y="5799138"/>
          <p14:tracePt t="63699" x="2720975" y="5799138"/>
          <p14:tracePt t="64563" x="2720975" y="5791200"/>
          <p14:tracePt t="64578" x="2720975" y="5775325"/>
          <p14:tracePt t="64586" x="2720975" y="5761038"/>
          <p14:tracePt t="64598" x="2743200" y="5730875"/>
          <p14:tracePt t="64615" x="2803525" y="5668963"/>
          <p14:tracePt t="64631" x="2873375" y="5608638"/>
          <p14:tracePt t="64648" x="2987675" y="5502275"/>
          <p14:tracePt t="64665" x="3086100" y="5410200"/>
          <p14:tracePt t="64682" x="3222625" y="5295900"/>
          <p14:tracePt t="64698" x="3467100" y="5135563"/>
          <p14:tracePt t="64715" x="3589338" y="5067300"/>
          <p14:tracePt t="64731" x="3703638" y="5021263"/>
          <p14:tracePt t="64748" x="3717925" y="5006975"/>
          <p14:tracePt t="64764" x="3741738" y="4983163"/>
          <p14:tracePt t="64781" x="3749675" y="4968875"/>
          <p14:tracePt t="64798" x="3756025" y="4953000"/>
          <p14:tracePt t="64835" x="3763963" y="4945063"/>
          <p14:tracePt t="64848" x="3763963" y="4937125"/>
          <p14:tracePt t="64865" x="3787775" y="4914900"/>
          <p14:tracePt t="64882" x="3810000" y="4884738"/>
          <p14:tracePt t="64898" x="3825875" y="4860925"/>
          <p14:tracePt t="64915" x="3856038" y="4838700"/>
          <p14:tracePt t="64931" x="3878263" y="4800600"/>
          <p14:tracePt t="64948" x="3902075" y="4778375"/>
          <p14:tracePt t="64965" x="3940175" y="4746625"/>
          <p14:tracePt t="64981" x="3946525" y="4732338"/>
          <p14:tracePt t="64998" x="3962400" y="4716463"/>
          <p14:tracePt t="65015" x="3962400" y="4702175"/>
          <p14:tracePt t="65031" x="3970338" y="4694238"/>
          <p14:tracePt t="65064" x="3970338" y="4686300"/>
          <p14:tracePt t="65123" x="3970338" y="4678363"/>
          <p14:tracePt t="65131" x="3978275" y="4678363"/>
          <p14:tracePt t="68772" x="3984625" y="4670425"/>
          <p14:tracePt t="68787" x="3992563" y="4670425"/>
          <p14:tracePt t="68795" x="4008438" y="4670425"/>
          <p14:tracePt t="68812" x="4022725" y="4670425"/>
          <p14:tracePt t="68828" x="4038600" y="4656138"/>
          <p14:tracePt t="68845" x="4054475" y="4656138"/>
          <p14:tracePt t="68861" x="4068763" y="4640263"/>
          <p14:tracePt t="68878" x="4092575" y="4640263"/>
          <p14:tracePt t="68895" x="4137025" y="4632325"/>
          <p14:tracePt t="68911" x="4175125" y="4632325"/>
          <p14:tracePt t="68928" x="4191000" y="4625975"/>
          <p14:tracePt t="68944" x="4237038" y="4618038"/>
          <p14:tracePt t="68948" x="4244975" y="4618038"/>
          <p14:tracePt t="68961" x="4267200" y="4618038"/>
          <p14:tracePt t="68978" x="4397375" y="4602163"/>
          <p14:tracePt t="68994" x="4503738" y="4587875"/>
          <p14:tracePt t="69011" x="4610100" y="4579938"/>
          <p14:tracePt t="69028" x="4640263" y="4587875"/>
          <p14:tracePt t="69044" x="4694238" y="4618038"/>
          <p14:tracePt t="69061" x="4778375" y="4656138"/>
          <p14:tracePt t="69078" x="4854575" y="4702175"/>
          <p14:tracePt t="69094" x="4906963" y="4746625"/>
          <p14:tracePt t="69371" x="4906963" y="4754563"/>
          <p14:tracePt t="69380" x="4906963" y="4746625"/>
          <p14:tracePt t="69403" x="4892675" y="4762500"/>
          <p14:tracePt t="69412" x="4892675" y="4770438"/>
          <p14:tracePt t="69427" x="4884738" y="4778375"/>
          <p14:tracePt t="69444" x="4860925" y="4778375"/>
          <p14:tracePt t="69461" x="4854575" y="4792663"/>
          <p14:tracePt t="69478" x="4846638" y="4800600"/>
          <p14:tracePt t="69494" x="4830763" y="4808538"/>
          <p14:tracePt t="69510" x="4822825" y="4816475"/>
          <p14:tracePt t="69527" x="4816475" y="4822825"/>
          <p14:tracePt t="69544" x="4816475" y="4830763"/>
          <p14:tracePt t="69560" x="4808538" y="4830763"/>
          <p14:tracePt t="69577" x="4800600" y="4838700"/>
          <p14:tracePt t="69594" x="4800600" y="4846638"/>
          <p14:tracePt t="69651" x="4792663" y="4846638"/>
          <p14:tracePt t="69675" x="4784725" y="4854575"/>
          <p14:tracePt t="71388" x="4792663" y="4854575"/>
          <p14:tracePt t="71403" x="4800600" y="4854575"/>
          <p14:tracePt t="71415" x="4808538" y="4854575"/>
          <p14:tracePt t="71579" x="4816475" y="4854575"/>
          <p14:tracePt t="71595" x="4822825" y="4854575"/>
          <p14:tracePt t="71607" x="4838700" y="4854575"/>
          <p14:tracePt t="71619" x="4854575" y="4854575"/>
          <p14:tracePt t="71631" x="4868863" y="4854575"/>
          <p14:tracePt t="71642" x="4884738" y="4854575"/>
          <p14:tracePt t="71659" x="4914900" y="4854575"/>
          <p14:tracePt t="71675" x="4960938" y="4854575"/>
          <p14:tracePt t="71709" x="4983163" y="4854575"/>
          <p14:tracePt t="71725" x="5029200" y="4854575"/>
          <p14:tracePt t="71742" x="5067300" y="4860925"/>
          <p14:tracePt t="71759" x="5097463" y="4860925"/>
          <p14:tracePt t="71775" x="5121275" y="4868863"/>
          <p14:tracePt t="71792" x="5127625" y="4876800"/>
          <p14:tracePt t="71808" x="5135563" y="4876800"/>
          <p14:tracePt t="71844" x="5143500" y="4884738"/>
          <p14:tracePt t="71891" x="5151438" y="4884738"/>
          <p14:tracePt t="71908" x="5159375" y="4884738"/>
          <p14:tracePt t="71920" x="5165725" y="4892675"/>
          <p14:tracePt t="71929" x="5173663" y="4892675"/>
          <p14:tracePt t="71942" x="5189538" y="4892675"/>
          <p14:tracePt t="71958" x="5197475" y="4892675"/>
          <p14:tracePt t="71975" x="5203825" y="4892675"/>
          <p14:tracePt t="71992" x="5219700" y="4899025"/>
          <p14:tracePt t="72008" x="5227638" y="4906963"/>
          <p14:tracePt t="72025" x="5257800" y="4906963"/>
          <p14:tracePt t="72042" x="5280025" y="4906963"/>
          <p14:tracePt t="72058" x="5311775" y="4914900"/>
          <p14:tracePt t="72092" x="5356225" y="4937125"/>
          <p14:tracePt t="72109" x="5372100" y="4945063"/>
          <p14:tracePt t="72125" x="5387975" y="4953000"/>
          <p14:tracePt t="72158" x="5394325" y="4953000"/>
          <p14:tracePt t="72179" x="5402263" y="4953000"/>
          <p14:tracePt t="72196" x="5418138" y="4953000"/>
          <p14:tracePt t="72208" x="5426075" y="4953000"/>
          <p14:tracePt t="72225" x="5432425" y="4953000"/>
          <p14:tracePt t="72242" x="5440363" y="4953000"/>
          <p14:tracePt t="72258" x="5456238" y="4953000"/>
          <p14:tracePt t="72275" x="5464175" y="4953000"/>
          <p14:tracePt t="72308" x="5470525" y="4953000"/>
          <p14:tracePt t="72339" x="5486400" y="4953000"/>
          <p14:tracePt t="72356" x="5494338" y="4953000"/>
          <p14:tracePt t="72373" x="5502275" y="4953000"/>
          <p14:tracePt t="72387" x="5508625" y="4953000"/>
          <p14:tracePt t="72396" x="5516563" y="4953000"/>
          <p14:tracePt t="72420" x="5524500" y="4953000"/>
          <p14:tracePt t="72430" x="5532438" y="4953000"/>
          <p14:tracePt t="72444" x="5540375" y="4953000"/>
          <p14:tracePt t="72458" x="5546725" y="4953000"/>
          <p14:tracePt t="72475" x="5562600" y="4953000"/>
          <p14:tracePt t="72492" x="5584825" y="4953000"/>
          <p14:tracePt t="72508" x="5592763" y="4953000"/>
          <p14:tracePt t="72525" x="5600700" y="4953000"/>
          <p14:tracePt t="72541" x="5622925" y="4953000"/>
          <p14:tracePt t="72558" x="5630863" y="4953000"/>
          <p14:tracePt t="72575" x="5646738" y="4953000"/>
          <p14:tracePt t="72592" x="5654675" y="4953000"/>
          <p14:tracePt t="72608" x="5668963" y="4953000"/>
          <p14:tracePt t="72641" x="5676900" y="4960938"/>
          <p14:tracePt t="72658" x="5684838" y="4960938"/>
          <p14:tracePt t="72675" x="5699125" y="4960938"/>
          <p14:tracePt t="72691" x="5715000" y="4960938"/>
          <p14:tracePt t="72708" x="5730875" y="4960938"/>
          <p14:tracePt t="72725" x="5737225" y="4960938"/>
          <p14:tracePt t="72741" x="5745163" y="4960938"/>
          <p14:tracePt t="72851" x="5745163" y="4968875"/>
          <p14:tracePt t="73019" x="5753100" y="4968875"/>
          <p14:tracePt t="73108" x="5753100" y="4975225"/>
          <p14:tracePt t="73124" x="5753100" y="4983163"/>
          <p14:tracePt t="73139" x="5753100" y="4991100"/>
          <p14:tracePt t="73156" x="5753100" y="4999038"/>
          <p14:tracePt t="73180" x="5753100" y="5006975"/>
          <p14:tracePt t="73220" x="5753100" y="5013325"/>
          <p14:tracePt t="73236" x="5753100" y="5021263"/>
          <p14:tracePt t="73251" x="5761038" y="5021263"/>
          <p14:tracePt t="73260" x="5761038" y="5029200"/>
          <p14:tracePt t="73284" x="5768975" y="5045075"/>
          <p14:tracePt t="73315" x="5768975" y="5051425"/>
          <p14:tracePt t="73356" x="5768975" y="5059363"/>
          <p14:tracePt t="73379" x="5768975" y="5075238"/>
          <p14:tracePt t="73396" x="5775325" y="5083175"/>
          <p14:tracePt t="73404" x="5775325" y="5097463"/>
          <p14:tracePt t="73419" x="5775325" y="5105400"/>
          <p14:tracePt t="73428" x="5775325" y="5121275"/>
          <p14:tracePt t="73444" x="5775325" y="5127625"/>
          <p14:tracePt t="73460" x="5775325" y="5135563"/>
          <p14:tracePt t="73491" x="5775325" y="5151438"/>
          <p14:tracePt t="73509" x="5775325" y="5159375"/>
          <p14:tracePt t="73524" x="5775325" y="5165725"/>
          <p14:tracePt t="73532" x="5783263" y="5173663"/>
          <p14:tracePt t="73612" x="5783263" y="5181600"/>
          <p14:tracePt t="73732" x="5783263" y="5189538"/>
          <p14:tracePt t="73779" x="5783263" y="5197475"/>
          <p14:tracePt t="73819" x="5783263" y="5203825"/>
          <p14:tracePt t="73827" x="5783263" y="5211763"/>
          <p14:tracePt t="73840" x="5783263" y="5219700"/>
          <p14:tracePt t="73857" x="5783263" y="5227638"/>
          <p14:tracePt t="73874" x="5791200" y="5249863"/>
          <p14:tracePt t="73890" x="5799138" y="5280025"/>
          <p14:tracePt t="73907" x="5807075" y="5303838"/>
          <p14:tracePt t="73924" x="5807075" y="5334000"/>
          <p14:tracePt t="73940" x="5807075" y="5356225"/>
          <p14:tracePt t="73957" x="5807075" y="5364163"/>
          <p14:tracePt t="73974" x="5813425" y="5380038"/>
          <p14:tracePt t="73990" x="5813425" y="5387975"/>
          <p14:tracePt t="74007" x="5821363" y="5402263"/>
          <p14:tracePt t="74024" x="5821363" y="5410200"/>
          <p14:tracePt t="74040" x="5821363" y="5418138"/>
          <p14:tracePt t="74057" x="5829300" y="5432425"/>
          <p14:tracePt t="74074" x="5829300" y="5440363"/>
          <p14:tracePt t="74090" x="5837238" y="5448300"/>
          <p14:tracePt t="74107" x="5845175" y="5464175"/>
          <p14:tracePt t="74123" x="5867400" y="5478463"/>
          <p14:tracePt t="74140" x="5875338" y="5494338"/>
          <p14:tracePt t="74173" x="5889625" y="5508625"/>
          <p14:tracePt t="74207" x="5889625" y="5516563"/>
          <p14:tracePt t="74223" x="5897563" y="5524500"/>
          <p14:tracePt t="74240" x="5897563" y="5532438"/>
          <p14:tracePt t="74257" x="5897563" y="5540375"/>
          <p14:tracePt t="74273" x="5905500" y="5546725"/>
          <p14:tracePt t="74290" x="5913438" y="5562600"/>
          <p14:tracePt t="74307" x="5921375" y="5570538"/>
          <p14:tracePt t="74323" x="5921375" y="5578475"/>
          <p14:tracePt t="74340" x="5927725" y="5592763"/>
          <p14:tracePt t="74373" x="5935663" y="5616575"/>
          <p14:tracePt t="74390" x="5935663" y="5622925"/>
          <p14:tracePt t="74406" x="5935663" y="5630863"/>
          <p14:tracePt t="74423" x="5943600" y="5638800"/>
          <p14:tracePt t="74440" x="5951538" y="5654675"/>
          <p14:tracePt t="74456" x="5951538" y="5661025"/>
          <p14:tracePt t="74473" x="5951538" y="5668963"/>
          <p14:tracePt t="74490" x="5951538" y="5684838"/>
          <p14:tracePt t="74507" x="5951538" y="5699125"/>
          <p14:tracePt t="74523" x="5959475" y="5715000"/>
          <p14:tracePt t="74540" x="5959475" y="5722938"/>
          <p14:tracePt t="74556" x="5965825" y="5737225"/>
          <p14:tracePt t="74573" x="5965825" y="5745163"/>
          <p14:tracePt t="74590" x="5965825" y="5753100"/>
          <p14:tracePt t="74606" x="5965825" y="5761038"/>
          <p14:tracePt t="74623" x="5965825" y="5775325"/>
          <p14:tracePt t="74656" x="5965825" y="5783263"/>
          <p14:tracePt t="74673" x="5965825" y="5807075"/>
          <p14:tracePt t="74690" x="5965825" y="5821363"/>
          <p14:tracePt t="74706" x="5965825" y="5837238"/>
          <p14:tracePt t="74723" x="5973763" y="5859463"/>
          <p14:tracePt t="74740" x="5981700" y="5875338"/>
          <p14:tracePt t="74756" x="5981700" y="5889625"/>
          <p14:tracePt t="74773" x="5981700" y="5897563"/>
          <p14:tracePt t="74790" x="5981700" y="5905500"/>
          <p14:tracePt t="74806" x="5981700" y="5913438"/>
          <p14:tracePt t="74823" x="5981700" y="5927725"/>
          <p14:tracePt t="74840" x="5981700" y="5935663"/>
          <p14:tracePt t="74856" x="5981700" y="5951538"/>
          <p14:tracePt t="74873" x="5981700" y="5959475"/>
          <p14:tracePt t="74889" x="5973763" y="5959475"/>
          <p14:tracePt t="74923" x="5973763" y="5973763"/>
          <p14:tracePt t="74940" x="5973763" y="5981700"/>
          <p14:tracePt t="74957" x="5973763" y="5989638"/>
          <p14:tracePt t="74973" x="5973763" y="5997575"/>
          <p14:tracePt t="74989" x="5965825" y="6003925"/>
          <p14:tracePt t="75006" x="5965825" y="6011863"/>
          <p14:tracePt t="75023" x="5965825" y="6019800"/>
          <p14:tracePt t="75040" x="5965825" y="6027738"/>
          <p14:tracePt t="75056" x="5965825" y="6035675"/>
          <p14:tracePt t="75073" x="5965825" y="6042025"/>
          <p14:tracePt t="75089" x="5965825" y="6049963"/>
          <p14:tracePt t="75106" x="5965825" y="6065838"/>
          <p14:tracePt t="75140" x="5965825" y="6073775"/>
          <p14:tracePt t="75156" x="5965825" y="6088063"/>
          <p14:tracePt t="75189" x="5959475" y="6096000"/>
          <p14:tracePt t="75206" x="5959475" y="6103938"/>
          <p14:tracePt t="75222" x="5959475" y="6111875"/>
          <p14:tracePt t="75256" x="5959475" y="6118225"/>
          <p14:tracePt t="75284" x="5951538" y="6126163"/>
          <p14:tracePt t="75308" x="5951538" y="6134100"/>
          <p14:tracePt t="75332" x="5943600" y="6142038"/>
          <p14:tracePt t="75348" x="5943600" y="6149975"/>
          <p14:tracePt t="75388" x="5943600" y="6156325"/>
          <p14:tracePt t="75412" x="5943600" y="6164263"/>
          <p14:tracePt t="75436" x="5943600" y="6180138"/>
          <p14:tracePt t="75468" x="5935663" y="6188075"/>
          <p14:tracePt t="75492" x="5935663" y="6194425"/>
          <p14:tracePt t="75508" x="5935663" y="6202363"/>
          <p14:tracePt t="75516" x="5935663" y="6210300"/>
          <p14:tracePt t="75525" x="5935663" y="6218238"/>
          <p14:tracePt t="75541" x="5935663" y="6226175"/>
          <p14:tracePt t="75556" x="5935663" y="6232525"/>
          <p14:tracePt t="75573" x="5935663" y="6248400"/>
          <p14:tracePt t="75596" x="5935663" y="6256338"/>
          <p14:tracePt t="75620" x="5943600" y="6264275"/>
          <p14:tracePt t="75644" x="5943600" y="6270625"/>
          <p14:tracePt t="75660" x="5943600" y="6278563"/>
          <p14:tracePt t="75684" x="5943600" y="6286500"/>
          <p14:tracePt t="75700" x="5943600" y="6294438"/>
          <p14:tracePt t="75716" x="5943600" y="6302375"/>
          <p14:tracePt t="75741" x="5943600" y="6308725"/>
          <p14:tracePt t="75787" x="5943600" y="6316663"/>
          <p14:tracePt t="75836" x="5943600" y="6324600"/>
          <p14:tracePt t="75876" x="5943600" y="6332538"/>
          <p14:tracePt t="76364" x="5959475" y="6332538"/>
          <p14:tracePt t="76372" x="5965825" y="6332538"/>
          <p14:tracePt t="76380" x="5981700" y="6332538"/>
          <p14:tracePt t="76388" x="5981700" y="6324600"/>
          <p14:tracePt t="76405" x="6003925" y="6316663"/>
          <p14:tracePt t="76422" x="6003925" y="6308725"/>
          <p14:tracePt t="76438" x="6027738" y="6286500"/>
          <p14:tracePt t="76455" x="6042025" y="6278563"/>
          <p14:tracePt t="76471" x="6103938" y="6240463"/>
          <p14:tracePt t="76488" x="6188075" y="6188075"/>
          <p14:tracePt t="76505" x="6316663" y="6103938"/>
          <p14:tracePt t="76522" x="6430963" y="6003925"/>
          <p14:tracePt t="76538" x="6530975" y="5889625"/>
          <p14:tracePt t="76555" x="6621463" y="5821363"/>
          <p14:tracePt t="76571" x="6675438" y="5783263"/>
          <p14:tracePt t="76588" x="6804025" y="5684838"/>
          <p14:tracePt t="76605" x="6911975" y="5608638"/>
          <p14:tracePt t="76621" x="7026275" y="5532438"/>
          <p14:tracePt t="76638" x="7140575" y="5478463"/>
          <p14:tracePt t="76655" x="7246938" y="5426075"/>
          <p14:tracePt t="76671" x="7337425" y="5394325"/>
          <p14:tracePt t="76688" x="7413625" y="5372100"/>
          <p14:tracePt t="76705" x="7483475" y="5349875"/>
          <p14:tracePt t="76721" x="7535863" y="5341938"/>
          <p14:tracePt t="76738" x="7597775" y="5326063"/>
          <p14:tracePt t="76755" x="7650163" y="5311775"/>
          <p14:tracePt t="76771" x="7718425" y="5287963"/>
          <p14:tracePt t="76788" x="7826375" y="5273675"/>
          <p14:tracePt t="76804" x="7908925" y="5265738"/>
          <p14:tracePt t="76821" x="7978775" y="5265738"/>
          <p14:tracePt t="76838" x="8047038" y="5257800"/>
          <p14:tracePt t="76854" x="8145463" y="5241925"/>
          <p14:tracePt t="76871" x="8221663" y="5235575"/>
          <p14:tracePt t="76887" x="8251825" y="5227638"/>
          <p14:tracePt t="76904" x="8289925" y="5227638"/>
          <p14:tracePt t="76921" x="8313738" y="5227638"/>
          <p14:tracePt t="76937" x="8351838" y="5241925"/>
          <p14:tracePt t="76954" x="8382000" y="5249863"/>
          <p14:tracePt t="76956" x="8397875" y="5249863"/>
          <p14:tracePt t="76971" x="8404225" y="5265738"/>
          <p14:tracePt t="76988" x="8442325" y="5273675"/>
          <p14:tracePt t="77004" x="8466138" y="5287963"/>
          <p14:tracePt t="77038" x="8474075" y="5287963"/>
          <p14:tracePt t="77054" x="8488363" y="5295900"/>
          <p14:tracePt t="77071" x="8488363" y="5303838"/>
          <p14:tracePt t="77088" x="8496300" y="5311775"/>
          <p14:tracePt t="77121" x="8496300" y="5318125"/>
          <p14:tracePt t="77684" x="8488363" y="5318125"/>
          <p14:tracePt t="77694" x="8480425" y="5318125"/>
          <p14:tracePt t="78269" x="8496300" y="5318125"/>
          <p14:tracePt t="78292" x="8504238" y="5318125"/>
          <p14:tracePt t="78309" x="8512175" y="5326063"/>
          <p14:tracePt t="78324" x="8518525" y="5326063"/>
          <p14:tracePt t="78335" x="8526463" y="5326063"/>
          <p14:tracePt t="78372" x="8542338" y="5326063"/>
          <p14:tracePt t="78383" x="8556625" y="5334000"/>
          <p14:tracePt t="78396" x="8572500" y="5356225"/>
          <p14:tracePt t="78407" x="8588375" y="5356225"/>
          <p14:tracePt t="78420" x="8594725" y="5372100"/>
          <p14:tracePt t="78436" x="8602663" y="5387975"/>
          <p14:tracePt t="78453" x="8618538" y="5394325"/>
          <p14:tracePt t="78470" x="8640763" y="5418138"/>
          <p14:tracePt t="78486" x="8664575" y="5456238"/>
          <p14:tracePt t="78503" x="8670925" y="5478463"/>
          <p14:tracePt t="78520" x="8678863" y="5508625"/>
          <p14:tracePt t="78536" x="8686800" y="5540375"/>
          <p14:tracePt t="78553" x="8694738" y="5570538"/>
          <p14:tracePt t="78570" x="8694738" y="5592763"/>
          <p14:tracePt t="78587" x="8694738" y="5630863"/>
          <p14:tracePt t="78603" x="8686800" y="5668963"/>
          <p14:tracePt t="78620" x="8670925" y="5692775"/>
          <p14:tracePt t="78636" x="8640763" y="5730875"/>
          <p14:tracePt t="78653" x="8564563" y="5775325"/>
          <p14:tracePt t="78669" x="8442325" y="5897563"/>
          <p14:tracePt t="78686" x="8389938" y="5943600"/>
          <p14:tracePt t="78703" x="8335963" y="5989638"/>
          <p14:tracePt t="78720" x="8289925" y="5997575"/>
          <p14:tracePt t="78736" x="8229600" y="6011863"/>
          <p14:tracePt t="78753" x="8183563" y="6019800"/>
          <p14:tracePt t="78770" x="8115300" y="6019800"/>
          <p14:tracePt t="78786" x="8054975" y="6019800"/>
          <p14:tracePt t="78803" x="8001000" y="6035675"/>
          <p14:tracePt t="78819" x="7940675" y="6049963"/>
          <p14:tracePt t="78836" x="7878763" y="6057900"/>
          <p14:tracePt t="78853" x="7832725" y="6073775"/>
          <p14:tracePt t="78869" x="7794625" y="6080125"/>
          <p14:tracePt t="78886" x="7756525" y="6080125"/>
          <p14:tracePt t="78903" x="7750175" y="6080125"/>
          <p14:tracePt t="78919" x="7742238" y="6080125"/>
          <p14:tracePt t="78936" x="7734300" y="6088063"/>
          <p14:tracePt t="78953" x="7718425" y="6096000"/>
          <p14:tracePt t="78956" x="7712075" y="6103938"/>
          <p14:tracePt t="78970" x="7704138" y="6111875"/>
          <p14:tracePt t="78986" x="7688263" y="6126163"/>
          <p14:tracePt t="79003" x="7658100" y="6142038"/>
          <p14:tracePt t="79019" x="7642225" y="6149975"/>
          <p14:tracePt t="79036" x="7612063" y="6149975"/>
          <p14:tracePt t="79052" x="7597775" y="6156325"/>
          <p14:tracePt t="79069" x="7581900" y="6164263"/>
          <p14:tracePt t="79086" x="7566025" y="6164263"/>
          <p14:tracePt t="79103" x="7551738" y="6172200"/>
          <p14:tracePt t="79119" x="7535863" y="6180138"/>
          <p14:tracePt t="79136" x="7513638" y="6180138"/>
          <p14:tracePt t="79152" x="7489825" y="6188075"/>
          <p14:tracePt t="79169" x="7459663" y="6188075"/>
          <p14:tracePt t="79186" x="7445375" y="6188075"/>
          <p14:tracePt t="80005" x="7451725" y="6188075"/>
          <p14:tracePt t="80013" x="7459663" y="6188075"/>
          <p14:tracePt t="80045" x="7467600" y="6188075"/>
          <p14:tracePt t="80060" x="7475538" y="6188075"/>
          <p14:tracePt t="80069" x="7483475" y="6188075"/>
          <p14:tracePt t="80085" x="7497763" y="6188075"/>
          <p14:tracePt t="80101" x="7513638" y="6188075"/>
          <p14:tracePt t="80118" x="7535863" y="6188075"/>
          <p14:tracePt t="80152" x="7543800" y="6188075"/>
          <p14:tracePt t="80168" x="7559675" y="6188075"/>
          <p14:tracePt t="80185" x="7566025" y="6188075"/>
          <p14:tracePt t="80221" x="7573963" y="6180138"/>
          <p14:tracePt t="83430" x="7597775" y="6180138"/>
          <p14:tracePt t="83438" x="7620000" y="6180138"/>
          <p14:tracePt t="83449" x="7635875" y="6180138"/>
          <p14:tracePt t="83466" x="7680325" y="6180138"/>
          <p14:tracePt t="83482" x="7718425" y="6180138"/>
          <p14:tracePt t="83499" x="7810500" y="6180138"/>
          <p14:tracePt t="83516" x="7894638" y="6172200"/>
          <p14:tracePt t="83532" x="8001000" y="6172200"/>
          <p14:tracePt t="83549" x="8099425" y="6172200"/>
          <p14:tracePt t="83565" x="8183563" y="6156325"/>
          <p14:tracePt t="83582" x="8245475" y="6156325"/>
          <p14:tracePt t="83599" x="8297863" y="6156325"/>
          <p14:tracePt t="83615" x="8328025" y="6156325"/>
          <p14:tracePt t="83632" x="8359775" y="6164263"/>
          <p14:tracePt t="83649" x="8374063" y="6164263"/>
          <p14:tracePt t="83665" x="8389938" y="6164263"/>
          <p14:tracePt t="83682" x="8397875" y="6164263"/>
          <p14:tracePt t="83699" x="8412163" y="6164263"/>
          <p14:tracePt t="83716" x="8428038" y="6164263"/>
          <p14:tracePt t="83732" x="8458200" y="6172200"/>
          <p14:tracePt t="83749" x="8466138" y="6180138"/>
          <p14:tracePt t="83765" x="8480425" y="6180138"/>
          <p14:tracePt t="83782" x="8488363" y="6180138"/>
          <p14:tracePt t="83798" x="8496300" y="6180138"/>
          <p14:tracePt t="83832" x="8504238" y="6180138"/>
          <p14:tracePt t="83848" x="8512175" y="6180138"/>
          <p14:tracePt t="83865" x="8518525" y="6180138"/>
          <p14:tracePt t="84533" x="8534400" y="6180138"/>
          <p14:tracePt t="84541" x="8542338" y="6180138"/>
          <p14:tracePt t="84550" x="8550275" y="6180138"/>
          <p14:tracePt t="84564" x="8580438" y="6180138"/>
          <p14:tracePt t="84581" x="8618538" y="6180138"/>
          <p14:tracePt t="84598" x="8656638" y="6180138"/>
          <p14:tracePt t="84615" x="8686800" y="6188075"/>
          <p14:tracePt t="84631" x="8702675" y="6194425"/>
          <p14:tracePt t="84648" x="8709025" y="6194425"/>
          <p14:tracePt t="84664" x="8724900" y="6210300"/>
          <p14:tracePt t="84681" x="8740775" y="6226175"/>
          <p14:tracePt t="84698" x="8740775" y="6232525"/>
          <p14:tracePt t="84715" x="8740775" y="6248400"/>
          <p14:tracePt t="84731" x="8740775" y="6264275"/>
          <p14:tracePt t="84748" x="8740775" y="6294438"/>
          <p14:tracePt t="84764" x="8740775" y="6308725"/>
          <p14:tracePt t="84781" x="8732838" y="6346825"/>
          <p14:tracePt t="84798" x="8724900" y="6378575"/>
          <p14:tracePt t="84814" x="8702675" y="6400800"/>
          <p14:tracePt t="84831" x="8686800" y="6446838"/>
          <p14:tracePt t="84848" x="8664575" y="6492875"/>
          <p14:tracePt t="84864" x="8640763" y="6537325"/>
          <p14:tracePt t="84881" x="8618538" y="6599238"/>
          <p14:tracePt t="84898" x="8610600" y="6645275"/>
          <p14:tracePt t="84914" x="8610600" y="6659563"/>
          <p14:tracePt t="84931" x="8610600" y="6675438"/>
          <p14:tracePt t="84948" x="8610600" y="6683375"/>
          <p14:tracePt t="84965" x="8602663" y="6683375"/>
          <p14:tracePt t="84981" x="8602663" y="6689725"/>
          <p14:tracePt t="86479" x="8594725" y="6689725"/>
          <p14:tracePt t="86638" x="8588375" y="6689725"/>
          <p14:tracePt t="87112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sz="3600" dirty="0" smtClean="0">
                <a:solidFill>
                  <a:srgbClr val="3333FF"/>
                </a:solidFill>
              </a:rPr>
              <a:t>BIT  </a:t>
            </a:r>
            <a:r>
              <a:rPr lang="zh-CN" altLang="en-US" sz="3600" dirty="0" smtClean="0">
                <a:solidFill>
                  <a:srgbClr val="3333FF"/>
                </a:solidFill>
              </a:rPr>
              <a:t>位地址符号命令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CN" sz="1200" b="1" dirty="0" smtClean="0"/>
          </a:p>
          <a:p>
            <a:pPr>
              <a:lnSpc>
                <a:spcPct val="130000"/>
              </a:lnSpc>
              <a:defRPr/>
            </a:pPr>
            <a:r>
              <a:rPr lang="zh-CN" altLang="en-US" sz="2400" b="1" dirty="0" smtClean="0"/>
              <a:t>格式：字符名   </a:t>
            </a:r>
            <a:r>
              <a:rPr lang="en-US" altLang="zh-CN" sz="2400" b="1" dirty="0" smtClean="0"/>
              <a:t>BIT   </a:t>
            </a:r>
            <a:r>
              <a:rPr lang="zh-CN" altLang="en-US" sz="2400" b="1" dirty="0" smtClean="0"/>
              <a:t>位地址</a:t>
            </a:r>
          </a:p>
          <a:p>
            <a:pPr>
              <a:lnSpc>
                <a:spcPct val="130000"/>
              </a:lnSpc>
              <a:defRPr/>
            </a:pPr>
            <a:r>
              <a:rPr lang="zh-CN" altLang="en-US" sz="2400" b="1" dirty="0" smtClean="0"/>
              <a:t>功能：把</a:t>
            </a:r>
            <a:r>
              <a:rPr lang="en-US" altLang="zh-CN" sz="2400" b="1" dirty="0" smtClean="0"/>
              <a:t>BIT</a:t>
            </a:r>
            <a:r>
              <a:rPr lang="zh-CN" altLang="en-US" sz="2400" b="1" dirty="0" smtClean="0"/>
              <a:t>后的位地址值赋给字符名。其中字符名不是标号，其后没有冒号，但它是必须的。</a:t>
            </a:r>
            <a:endParaRPr lang="en-US" altLang="zh-CN" sz="2400" b="1" dirty="0"/>
          </a:p>
          <a:p>
            <a:pPr marL="0" indent="0">
              <a:lnSpc>
                <a:spcPct val="13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>
                <a:solidFill>
                  <a:srgbClr val="0070C0"/>
                </a:solidFill>
              </a:rPr>
              <a:t>例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6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：</a:t>
            </a:r>
          </a:p>
          <a:p>
            <a:pPr marL="0" indent="0">
              <a:lnSpc>
                <a:spcPct val="13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	A1    BIT    P1.0</a:t>
            </a:r>
          </a:p>
          <a:p>
            <a:pPr marL="0" indent="0">
              <a:lnSpc>
                <a:spcPct val="13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	A2    BIT    02H</a:t>
            </a:r>
          </a:p>
        </p:txBody>
      </p:sp>
      <p:pic>
        <p:nvPicPr>
          <p:cNvPr id="22532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3" name="Rectangle 3"/>
          <p:cNvSpPr txBox="1">
            <a:spLocks noChangeArrowheads="1"/>
          </p:cNvSpPr>
          <p:nvPr/>
        </p:nvSpPr>
        <p:spPr bwMode="auto">
          <a:xfrm>
            <a:off x="684213" y="5084763"/>
            <a:ext cx="8064500" cy="865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908050" indent="-436563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304925" indent="-395288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93863" indent="-38735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93913" indent="-398463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51113" indent="-398463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3008313" indent="-398463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65513" indent="-398463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922713" indent="-398463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sz="2400" b="1">
                <a:solidFill>
                  <a:srgbClr val="0070C0"/>
                </a:solidFill>
              </a:rPr>
              <a:t>经汇编后，</a:t>
            </a:r>
            <a:r>
              <a:rPr lang="en-US" altLang="zh-CN" sz="2400" b="1">
                <a:solidFill>
                  <a:srgbClr val="0070C0"/>
                </a:solidFill>
              </a:rPr>
              <a:t>P1</a:t>
            </a:r>
            <a:r>
              <a:rPr lang="zh-CN" altLang="en-US" sz="2400" b="1">
                <a:solidFill>
                  <a:srgbClr val="0070C0"/>
                </a:solidFill>
              </a:rPr>
              <a:t>口第</a:t>
            </a:r>
            <a:r>
              <a:rPr lang="en-US" altLang="zh-CN" sz="2400" b="1">
                <a:solidFill>
                  <a:srgbClr val="0070C0"/>
                </a:solidFill>
              </a:rPr>
              <a:t>0</a:t>
            </a:r>
            <a:r>
              <a:rPr lang="zh-CN" altLang="en-US" sz="2400" b="1">
                <a:solidFill>
                  <a:srgbClr val="0070C0"/>
                </a:solidFill>
              </a:rPr>
              <a:t>位的位地址</a:t>
            </a:r>
            <a:r>
              <a:rPr lang="en-US" altLang="zh-CN" sz="2400" b="1">
                <a:solidFill>
                  <a:srgbClr val="0070C0"/>
                </a:solidFill>
              </a:rPr>
              <a:t>90H</a:t>
            </a:r>
            <a:r>
              <a:rPr lang="zh-CN" altLang="en-US" sz="2400" b="1">
                <a:solidFill>
                  <a:srgbClr val="0070C0"/>
                </a:solidFill>
              </a:rPr>
              <a:t>就赋给了</a:t>
            </a:r>
            <a:r>
              <a:rPr lang="en-US" altLang="zh-CN" sz="2400" b="1">
                <a:solidFill>
                  <a:srgbClr val="0070C0"/>
                </a:solidFill>
              </a:rPr>
              <a:t>A1</a:t>
            </a:r>
            <a:r>
              <a:rPr lang="zh-CN" altLang="en-US" sz="2400" b="1">
                <a:solidFill>
                  <a:srgbClr val="0070C0"/>
                </a:solidFill>
              </a:rPr>
              <a:t>，</a:t>
            </a:r>
            <a:endParaRPr lang="en-US" altLang="zh-CN" sz="2400" b="1">
              <a:solidFill>
                <a:srgbClr val="0070C0"/>
              </a:solidFill>
            </a:endParaRPr>
          </a:p>
          <a:p>
            <a:pPr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sz="2400" b="1">
                <a:solidFill>
                  <a:srgbClr val="0070C0"/>
                </a:solidFill>
              </a:rPr>
              <a:t>而</a:t>
            </a:r>
            <a:r>
              <a:rPr lang="en-US" altLang="zh-CN" sz="2400" b="1">
                <a:solidFill>
                  <a:srgbClr val="0070C0"/>
                </a:solidFill>
              </a:rPr>
              <a:t>A2</a:t>
            </a:r>
            <a:r>
              <a:rPr lang="zh-CN" altLang="en-US" sz="2400" b="1">
                <a:solidFill>
                  <a:srgbClr val="0070C0"/>
                </a:solidFill>
              </a:rPr>
              <a:t>的值则为</a:t>
            </a:r>
            <a:r>
              <a:rPr lang="en-US" altLang="zh-CN" sz="2400" b="1">
                <a:solidFill>
                  <a:srgbClr val="0070C0"/>
                </a:solidFill>
              </a:rPr>
              <a:t>02H</a:t>
            </a:r>
            <a:r>
              <a:rPr lang="zh-CN" altLang="en-US" sz="2400" b="1">
                <a:solidFill>
                  <a:srgbClr val="0070C0"/>
                </a:solidFill>
              </a:rPr>
              <a:t>。</a:t>
            </a:r>
            <a:endParaRPr lang="en-US" altLang="zh-CN" sz="2400" b="1">
              <a:solidFill>
                <a:srgbClr val="0070C0"/>
              </a:solidFill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9350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" x="4541838" y="3794125"/>
          <p14:tracePt t="39" x="4525963" y="3794125"/>
          <p14:tracePt t="56" x="4518025" y="3794125"/>
          <p14:tracePt t="72" x="4511675" y="3794125"/>
          <p14:tracePt t="169" x="4503738" y="3787775"/>
          <p14:tracePt t="185" x="4487863" y="3771900"/>
          <p14:tracePt t="192" x="4473575" y="3756025"/>
          <p14:tracePt t="201" x="4449763" y="3733800"/>
          <p14:tracePt t="213" x="4419600" y="3695700"/>
          <p14:tracePt t="229" x="4343400" y="3611563"/>
          <p14:tracePt t="246" x="4168775" y="3444875"/>
          <p14:tracePt t="263" x="3756025" y="3086100"/>
          <p14:tracePt t="279" x="3222625" y="2628900"/>
          <p14:tracePt t="296" x="2811463" y="2286000"/>
          <p14:tracePt t="312" x="2476500" y="1927225"/>
          <p14:tracePt t="329" x="2354263" y="1820863"/>
          <p14:tracePt t="345" x="2263775" y="1744663"/>
          <p14:tracePt t="362" x="2225675" y="1730375"/>
          <p14:tracePt t="379" x="2193925" y="1714500"/>
          <p14:tracePt t="396" x="2155825" y="1698625"/>
          <p14:tracePt t="412" x="2103438" y="1684338"/>
          <p14:tracePt t="429" x="2019300" y="1668463"/>
          <p14:tracePt t="432" x="1951038" y="1654175"/>
          <p14:tracePt t="446" x="1889125" y="1638300"/>
          <p14:tracePt t="462" x="1752600" y="1600200"/>
          <p14:tracePt t="479" x="1668463" y="1577975"/>
          <p14:tracePt t="512" x="1654175" y="1577975"/>
          <p14:tracePt t="529" x="1622425" y="1600200"/>
          <p14:tracePt t="545" x="1608138" y="1600200"/>
          <p14:tracePt t="562" x="1584325" y="1600200"/>
          <p14:tracePt t="578" x="1570038" y="1600200"/>
          <p14:tracePt t="595" x="1539875" y="1600200"/>
          <p14:tracePt t="612" x="1501775" y="1600200"/>
          <p14:tracePt t="628" x="1477963" y="1600200"/>
          <p14:tracePt t="645" x="1447800" y="1600200"/>
          <p14:tracePt t="662" x="1431925" y="1600200"/>
          <p14:tracePt t="679" x="1393825" y="1608138"/>
          <p14:tracePt t="695" x="1355725" y="1608138"/>
          <p14:tracePt t="712" x="1311275" y="1608138"/>
          <p14:tracePt t="728" x="1273175" y="1616075"/>
          <p14:tracePt t="745" x="1241425" y="1630363"/>
          <p14:tracePt t="762" x="1196975" y="1646238"/>
          <p14:tracePt t="779" x="1158875" y="1660525"/>
          <p14:tracePt t="795" x="1127125" y="1660525"/>
          <p14:tracePt t="812" x="1112838" y="1668463"/>
          <p14:tracePt t="828" x="1104900" y="1676400"/>
          <p14:tracePt t="845" x="1096963" y="1676400"/>
          <p14:tracePt t="862" x="1082675" y="1676400"/>
          <p14:tracePt t="878" x="1074738" y="1684338"/>
          <p14:tracePt t="895" x="1058863" y="1684338"/>
          <p14:tracePt t="928" x="1050925" y="1684338"/>
          <p14:tracePt t="945" x="1050925" y="1692275"/>
          <p14:tracePt t="968" x="1044575" y="1692275"/>
          <p14:tracePt t="978" x="1044575" y="1698625"/>
          <p14:tracePt t="1055" x="1028700" y="1698625"/>
          <p14:tracePt t="1081" x="1020763" y="1698625"/>
          <p14:tracePt t="1209" x="1012825" y="1698625"/>
          <p14:tracePt t="5449" x="1036638" y="1698625"/>
          <p14:tracePt t="5457" x="1135063" y="1698625"/>
          <p14:tracePt t="5465" x="1227138" y="1698625"/>
          <p14:tracePt t="5475" x="1311275" y="1698625"/>
          <p14:tracePt t="5491" x="1501775" y="1698625"/>
          <p14:tracePt t="5508" x="1654175" y="1698625"/>
          <p14:tracePt t="5525" x="1760538" y="1698625"/>
          <p14:tracePt t="5541" x="1882775" y="1698625"/>
          <p14:tracePt t="5558" x="1905000" y="1698625"/>
          <p14:tracePt t="5575" x="1935163" y="1706563"/>
          <p14:tracePt t="5591" x="1958975" y="1706563"/>
          <p14:tracePt t="5608" x="2041525" y="1714500"/>
          <p14:tracePt t="5625" x="2087563" y="1714500"/>
          <p14:tracePt t="5745" x="2103438" y="1714500"/>
          <p14:tracePt t="5753" x="2111375" y="1714500"/>
          <p14:tracePt t="5762" x="2117725" y="1714500"/>
          <p14:tracePt t="5774" x="2125663" y="1714500"/>
          <p14:tracePt t="5791" x="2149475" y="1714500"/>
          <p14:tracePt t="5808" x="2171700" y="1706563"/>
          <p14:tracePt t="5824" x="2225675" y="1698625"/>
          <p14:tracePt t="5841" x="2247900" y="1698625"/>
          <p14:tracePt t="5858" x="2263775" y="1698625"/>
          <p14:tracePt t="6001" x="2270125" y="1698625"/>
          <p14:tracePt t="6010" x="2286000" y="1698625"/>
          <p14:tracePt t="6026" x="2293938" y="1698625"/>
          <p14:tracePt t="6043" x="2301875" y="1698625"/>
          <p14:tracePt t="6050" x="2316163" y="1692275"/>
          <p14:tracePt t="6057" x="2324100" y="1692275"/>
          <p14:tracePt t="6074" x="2354263" y="1684338"/>
          <p14:tracePt t="6091" x="2392363" y="1684338"/>
          <p14:tracePt t="6107" x="2446338" y="1684338"/>
          <p14:tracePt t="6124" x="2522538" y="1676400"/>
          <p14:tracePt t="6141" x="2574925" y="1676400"/>
          <p14:tracePt t="6157" x="2659063" y="1676400"/>
          <p14:tracePt t="6174" x="2759075" y="1676400"/>
          <p14:tracePt t="6191" x="2887663" y="1676400"/>
          <p14:tracePt t="6207" x="2987675" y="1692275"/>
          <p14:tracePt t="6224" x="3055938" y="1692275"/>
          <p14:tracePt t="6241" x="3078163" y="1692275"/>
          <p14:tracePt t="6257" x="3086100" y="1692275"/>
          <p14:tracePt t="6569" x="3094038" y="1692275"/>
          <p14:tracePt t="6577" x="3108325" y="1692275"/>
          <p14:tracePt t="6590" x="3132138" y="1692275"/>
          <p14:tracePt t="6607" x="3162300" y="1692275"/>
          <p14:tracePt t="6624" x="3208338" y="1676400"/>
          <p14:tracePt t="6641" x="3246438" y="1676400"/>
          <p14:tracePt t="6657" x="3254375" y="1676400"/>
          <p14:tracePt t="7537" x="3254375" y="1692275"/>
          <p14:tracePt t="7570" x="3246438" y="1692275"/>
          <p14:tracePt t="7578" x="3208338" y="1698625"/>
          <p14:tracePt t="7593" x="3200400" y="1698625"/>
          <p14:tracePt t="7606" x="3192463" y="1698625"/>
          <p14:tracePt t="7641" x="3184525" y="1668463"/>
          <p14:tracePt t="7649" x="3170238" y="1646238"/>
          <p14:tracePt t="7881" x="3170238" y="1638300"/>
          <p14:tracePt t="7889" x="3162300" y="1638300"/>
          <p14:tracePt t="7914" x="3146425" y="1646238"/>
          <p14:tracePt t="7937" x="3146425" y="1654175"/>
          <p14:tracePt t="7945" x="3146425" y="1660525"/>
          <p14:tracePt t="7956" x="3140075" y="1714500"/>
          <p14:tracePt t="7993" x="3124200" y="1714500"/>
          <p14:tracePt t="8001" x="3101975" y="1714500"/>
          <p14:tracePt t="8009" x="3070225" y="1714500"/>
          <p14:tracePt t="8023" x="3040063" y="1730375"/>
          <p14:tracePt t="8039" x="2955925" y="1744663"/>
          <p14:tracePt t="8056" x="2879725" y="1760538"/>
          <p14:tracePt t="8089" x="2873375" y="1760538"/>
          <p14:tracePt t="8106" x="2865438" y="1760538"/>
          <p14:tracePt t="8130" x="2857500" y="1760538"/>
          <p14:tracePt t="8139" x="2849563" y="1774825"/>
          <p14:tracePt t="8156" x="2835275" y="1774825"/>
          <p14:tracePt t="8172" x="2781300" y="1782763"/>
          <p14:tracePt t="8189" x="2713038" y="1790700"/>
          <p14:tracePt t="8206" x="2568575" y="1812925"/>
          <p14:tracePt t="8223" x="2422525" y="1866900"/>
          <p14:tracePt t="8239" x="2301875" y="1912938"/>
          <p14:tracePt t="8256" x="2217738" y="1958975"/>
          <p14:tracePt t="8272" x="2133600" y="1989138"/>
          <p14:tracePt t="8289" x="2041525" y="2035175"/>
          <p14:tracePt t="8305" x="1981200" y="2057400"/>
          <p14:tracePt t="8322" x="1943100" y="2087563"/>
          <p14:tracePt t="8339" x="1920875" y="2103438"/>
          <p14:tracePt t="8356" x="1874838" y="2125663"/>
          <p14:tracePt t="8372" x="1851025" y="2149475"/>
          <p14:tracePt t="8389" x="1812925" y="2155825"/>
          <p14:tracePt t="8406" x="1790700" y="2163763"/>
          <p14:tracePt t="8422" x="1768475" y="2171700"/>
          <p14:tracePt t="8439" x="1730375" y="2187575"/>
          <p14:tracePt t="8456" x="1698625" y="2193925"/>
          <p14:tracePt t="8459" x="1692275" y="2201863"/>
          <p14:tracePt t="8474" x="1684338" y="2201863"/>
          <p14:tracePt t="8491" x="1676400" y="2209800"/>
          <p14:tracePt t="8538" x="1668463" y="2217738"/>
          <p14:tracePt t="8546" x="1668463" y="2225675"/>
          <p14:tracePt t="8555" x="1660525" y="2225675"/>
          <p14:tracePt t="8572" x="1660525" y="2232025"/>
          <p14:tracePt t="8594" x="1654175" y="2232025"/>
          <p14:tracePt t="8605" x="1654175" y="2239963"/>
          <p14:tracePt t="8622" x="1654175" y="2247900"/>
          <p14:tracePt t="8639" x="1638300" y="2255838"/>
          <p14:tracePt t="8672" x="1638300" y="2263775"/>
          <p14:tracePt t="9410" x="1654175" y="2263775"/>
          <p14:tracePt t="9417" x="1668463" y="2263775"/>
          <p14:tracePt t="9425" x="1706563" y="2270125"/>
          <p14:tracePt t="9438" x="1744663" y="2278063"/>
          <p14:tracePt t="9455" x="1866900" y="2308225"/>
          <p14:tracePt t="9472" x="1958975" y="2332038"/>
          <p14:tracePt t="9488" x="2073275" y="2378075"/>
          <p14:tracePt t="9505" x="2141538" y="2400300"/>
          <p14:tracePt t="9521" x="2201863" y="2408238"/>
          <p14:tracePt t="9538" x="2324100" y="2422525"/>
          <p14:tracePt t="9554" x="2416175" y="2446338"/>
          <p14:tracePt t="9571" x="2498725" y="2454275"/>
          <p14:tracePt t="9588" x="2544763" y="2468563"/>
          <p14:tracePt t="9738" x="2552700" y="2468563"/>
          <p14:tracePt t="9746" x="2568575" y="2468563"/>
          <p14:tracePt t="9754" x="2590800" y="2468563"/>
          <p14:tracePt t="9771" x="2620963" y="2468563"/>
          <p14:tracePt t="9788" x="2644775" y="2468563"/>
          <p14:tracePt t="9804" x="2651125" y="2468563"/>
          <p14:tracePt t="9838" x="2659063" y="2468563"/>
          <p14:tracePt t="9859" x="2674938" y="2468563"/>
          <p14:tracePt t="9871" x="2689225" y="2468563"/>
          <p14:tracePt t="9888" x="2720975" y="2454275"/>
          <p14:tracePt t="9904" x="2743200" y="2454275"/>
          <p14:tracePt t="9921" x="2781300" y="2454275"/>
          <p14:tracePt t="9938" x="2803525" y="2454275"/>
          <p14:tracePt t="9954" x="2819400" y="2446338"/>
          <p14:tracePt t="10082" x="2811463" y="2446338"/>
          <p14:tracePt t="10091" x="2803525" y="2446338"/>
          <p14:tracePt t="10139" x="2797175" y="2446338"/>
          <p14:tracePt t="10169" x="2789238" y="2438400"/>
          <p14:tracePt t="10314" x="2781300" y="2438400"/>
          <p14:tracePt t="10323" x="2773363" y="2430463"/>
          <p14:tracePt t="10330" x="2751138" y="2430463"/>
          <p14:tracePt t="10338" x="2743200" y="2430463"/>
          <p14:tracePt t="10354" x="2735263" y="2430463"/>
          <p14:tracePt t="10410" x="2735263" y="2422525"/>
          <p14:tracePt t="10418" x="2735263" y="2416175"/>
          <p14:tracePt t="10434" x="2751138" y="2416175"/>
          <p14:tracePt t="10450" x="2759075" y="2416175"/>
          <p14:tracePt t="10546" x="2751138" y="2416175"/>
          <p14:tracePt t="10562" x="2743200" y="2416175"/>
          <p14:tracePt t="10923" x="2759075" y="2400300"/>
          <p14:tracePt t="10930" x="2773363" y="2392363"/>
          <p14:tracePt t="10939" x="2797175" y="2392363"/>
          <p14:tracePt t="10953" x="2803525" y="2378075"/>
          <p14:tracePt t="10970" x="2849563" y="2370138"/>
          <p14:tracePt t="10987" x="2865438" y="2370138"/>
          <p14:tracePt t="11034" x="2873375" y="2370138"/>
          <p14:tracePt t="11043" x="2879725" y="2370138"/>
          <p14:tracePt t="11053" x="2887663" y="2370138"/>
          <p14:tracePt t="11070" x="2917825" y="2370138"/>
          <p14:tracePt t="11087" x="2933700" y="2354263"/>
          <p14:tracePt t="11103" x="2963863" y="2354263"/>
          <p14:tracePt t="11120" x="2971800" y="2354263"/>
          <p14:tracePt t="11136" x="3001963" y="2346325"/>
          <p14:tracePt t="11194" x="3017838" y="2339975"/>
          <p14:tracePt t="11204" x="3032125" y="2293938"/>
          <p14:tracePt t="11220" x="3078163" y="2308225"/>
          <p14:tracePt t="11236" x="3132138" y="2308225"/>
          <p14:tracePt t="11253" x="3178175" y="2308225"/>
          <p14:tracePt t="11270" x="3208338" y="2308225"/>
          <p14:tracePt t="11286" x="3246438" y="2308225"/>
          <p14:tracePt t="11303" x="3268663" y="2308225"/>
          <p14:tracePt t="11320" x="3276600" y="2308225"/>
          <p14:tracePt t="11354" x="3298825" y="2308225"/>
          <p14:tracePt t="11370" x="3330575" y="2308225"/>
          <p14:tracePt t="11386" x="3368675" y="2324100"/>
          <p14:tracePt t="11403" x="3382963" y="2324100"/>
          <p14:tracePt t="11420" x="3390900" y="2324100"/>
          <p14:tracePt t="11458" x="3398838" y="2324100"/>
          <p14:tracePt t="11474" x="3413125" y="2324100"/>
          <p14:tracePt t="11490" x="3429000" y="2324100"/>
          <p14:tracePt t="11506" x="3436938" y="2324100"/>
          <p14:tracePt t="11520" x="3444875" y="2324100"/>
          <p14:tracePt t="11538" x="3444875" y="2316163"/>
          <p14:tracePt t="11553" x="3451225" y="2316163"/>
          <p14:tracePt t="11570" x="3459163" y="2316163"/>
          <p14:tracePt t="11586" x="3475038" y="2316163"/>
          <p14:tracePt t="11620" x="3482975" y="2316163"/>
          <p14:tracePt t="11714" x="3475038" y="2316163"/>
          <p14:tracePt t="11722" x="3467100" y="2316163"/>
          <p14:tracePt t="11736" x="3451225" y="2316163"/>
          <p14:tracePt t="11753" x="3413125" y="2316163"/>
          <p14:tracePt t="11769" x="3382963" y="2316163"/>
          <p14:tracePt t="11786" x="3382963" y="2308225"/>
          <p14:tracePt t="11803" x="3375025" y="2293938"/>
          <p14:tracePt t="11819" x="3382963" y="2270125"/>
          <p14:tracePt t="11836" x="3398838" y="2263775"/>
          <p14:tracePt t="11853" x="3421063" y="2247900"/>
          <p14:tracePt t="11869" x="3459163" y="2239963"/>
          <p14:tracePt t="11886" x="3489325" y="2239963"/>
          <p14:tracePt t="11902" x="3513138" y="2239963"/>
          <p14:tracePt t="11919" x="3521075" y="2239963"/>
          <p14:tracePt t="11936" x="3521075" y="2247900"/>
          <p14:tracePt t="11952" x="3527425" y="2263775"/>
          <p14:tracePt t="11969" x="3535363" y="2270125"/>
          <p14:tracePt t="11986" x="3543300" y="2286000"/>
          <p14:tracePt t="12002" x="3543300" y="2293938"/>
          <p14:tracePt t="12019" x="3535363" y="2293938"/>
          <p14:tracePt t="12036" x="3527425" y="2308225"/>
          <p14:tracePt t="12052" x="3513138" y="2308225"/>
          <p14:tracePt t="12130" x="3521075" y="2301875"/>
          <p14:tracePt t="12138" x="3543300" y="2301875"/>
          <p14:tracePt t="12146" x="3551238" y="2301875"/>
          <p14:tracePt t="12155" x="3573463" y="2301875"/>
          <p14:tracePt t="12169" x="3589338" y="2301875"/>
          <p14:tracePt t="12185" x="3627438" y="2301875"/>
          <p14:tracePt t="12290" x="3619500" y="2301875"/>
          <p14:tracePt t="12890" x="3611563" y="2301875"/>
          <p14:tracePt t="14003" x="3619500" y="2301875"/>
          <p14:tracePt t="14010" x="3641725" y="2301875"/>
          <p14:tracePt t="14020" x="3665538" y="2301875"/>
          <p14:tracePt t="14034" x="3703638" y="2308225"/>
          <p14:tracePt t="14051" x="3779838" y="2301875"/>
          <p14:tracePt t="14067" x="3902075" y="2301875"/>
          <p14:tracePt t="14084" x="4016375" y="2286000"/>
          <p14:tracePt t="14101" x="4130675" y="2278063"/>
          <p14:tracePt t="14117" x="4221163" y="2278063"/>
          <p14:tracePt t="14134" x="4321175" y="2286000"/>
          <p14:tracePt t="14151" x="4373563" y="2293938"/>
          <p14:tracePt t="14167" x="4449763" y="2316163"/>
          <p14:tracePt t="14184" x="4511675" y="2324100"/>
          <p14:tracePt t="14201" x="4587875" y="2324100"/>
          <p14:tracePt t="14217" x="4625975" y="2324100"/>
          <p14:tracePt t="14234" x="4664075" y="2324100"/>
          <p14:tracePt t="14883" x="4656138" y="2324100"/>
          <p14:tracePt t="14907" x="4648200" y="2324100"/>
          <p14:tracePt t="14915" x="4640263" y="2324100"/>
          <p14:tracePt t="14923" x="4632325" y="2324100"/>
          <p14:tracePt t="14934" x="4618038" y="2324100"/>
          <p14:tracePt t="14950" x="4579938" y="2324100"/>
          <p14:tracePt t="14967" x="4564063" y="2324100"/>
          <p14:tracePt t="14983" x="4541838" y="2324100"/>
          <p14:tracePt t="15000" x="4525963" y="2324100"/>
          <p14:tracePt t="15016" x="4503738" y="2324100"/>
          <p14:tracePt t="15033" x="4465638" y="2324100"/>
          <p14:tracePt t="15050" x="4373563" y="2308225"/>
          <p14:tracePt t="15066" x="4343400" y="2293938"/>
          <p14:tracePt t="15083" x="4327525" y="2293938"/>
          <p14:tracePt t="15100" x="4321175" y="2293938"/>
          <p14:tracePt t="15242" x="4321175" y="2286000"/>
          <p14:tracePt t="15267" x="4321175" y="2278063"/>
          <p14:tracePt t="15290" x="4321175" y="2270125"/>
          <p14:tracePt t="15307" x="4327525" y="2263775"/>
          <p14:tracePt t="15315" x="4351338" y="2263775"/>
          <p14:tracePt t="15323" x="4365625" y="2263775"/>
          <p14:tracePt t="15333" x="4397375" y="2263775"/>
          <p14:tracePt t="15350" x="4449763" y="2255838"/>
          <p14:tracePt t="15366" x="4533900" y="2247900"/>
          <p14:tracePt t="15383" x="4587875" y="2239963"/>
          <p14:tracePt t="15399" x="4618038" y="2239963"/>
          <p14:tracePt t="15416" x="4640263" y="2239963"/>
          <p14:tracePt t="15433" x="4670425" y="2247900"/>
          <p14:tracePt t="15449" x="4694238" y="2255838"/>
          <p14:tracePt t="15466" x="4716463" y="2270125"/>
          <p14:tracePt t="15499" x="4716463" y="2278063"/>
          <p14:tracePt t="15547" x="4716463" y="2286000"/>
          <p14:tracePt t="15570" x="4708525" y="2286000"/>
          <p14:tracePt t="15763" x="4702175" y="2286000"/>
          <p14:tracePt t="15963" x="4694238" y="2286000"/>
          <p14:tracePt t="16435" x="4686300" y="2286000"/>
          <p14:tracePt t="16443" x="4670425" y="2286000"/>
          <p14:tracePt t="16452" x="4656138" y="2286000"/>
          <p14:tracePt t="16466" x="4632325" y="2278063"/>
          <p14:tracePt t="16482" x="4594225" y="2270125"/>
          <p14:tracePt t="16498" x="4572000" y="2263775"/>
          <p14:tracePt t="16515" x="4564063" y="2255838"/>
          <p14:tracePt t="16532" x="4549775" y="2255838"/>
          <p14:tracePt t="16548" x="4525963" y="2239963"/>
          <p14:tracePt t="16565" x="4487863" y="2232025"/>
          <p14:tracePt t="16599" x="4479925" y="2232025"/>
          <p14:tracePt t="16626" x="4473575" y="2232025"/>
          <p14:tracePt t="16643" x="4457700" y="2232025"/>
          <p14:tracePt t="16651" x="4449763" y="2232025"/>
          <p14:tracePt t="16665" x="4441825" y="2232025"/>
          <p14:tracePt t="16682" x="4403725" y="2232025"/>
          <p14:tracePt t="16699" x="4365625" y="2232025"/>
          <p14:tracePt t="16715" x="4237038" y="2217738"/>
          <p14:tracePt t="16732" x="4046538" y="2217738"/>
          <p14:tracePt t="16748" x="3856038" y="2217738"/>
          <p14:tracePt t="16765" x="3703638" y="2217738"/>
          <p14:tracePt t="16782" x="3581400" y="2232025"/>
          <p14:tracePt t="16798" x="3444875" y="2270125"/>
          <p14:tracePt t="16815" x="3254375" y="2324100"/>
          <p14:tracePt t="16832" x="3001963" y="2384425"/>
          <p14:tracePt t="16848" x="2606675" y="2446338"/>
          <p14:tracePt t="16865" x="2384425" y="2514600"/>
          <p14:tracePt t="16898" x="2354263" y="2522538"/>
          <p14:tracePt t="16915" x="2286000" y="2560638"/>
          <p14:tracePt t="16932" x="2217738" y="2613025"/>
          <p14:tracePt t="16948" x="2179638" y="2651125"/>
          <p14:tracePt t="16965" x="2141538" y="2689225"/>
          <p14:tracePt t="16982" x="2111375" y="2705100"/>
          <p14:tracePt t="16998" x="2103438" y="2713038"/>
          <p14:tracePt t="17015" x="2079625" y="2735263"/>
          <p14:tracePt t="17031" x="2041525" y="2759075"/>
          <p14:tracePt t="17048" x="1989138" y="2789238"/>
          <p14:tracePt t="17065" x="1927225" y="2835275"/>
          <p14:tracePt t="17081" x="1889125" y="2873375"/>
          <p14:tracePt t="17098" x="1882775" y="2873375"/>
          <p14:tracePt t="17115" x="1874838" y="2879725"/>
          <p14:tracePt t="17131" x="1858963" y="2887663"/>
          <p14:tracePt t="17148" x="1836738" y="2903538"/>
          <p14:tracePt t="17165" x="1820863" y="2917825"/>
          <p14:tracePt t="17181" x="1798638" y="2925763"/>
          <p14:tracePt t="17198" x="1752600" y="2933700"/>
          <p14:tracePt t="17215" x="1714500" y="2933700"/>
          <p14:tracePt t="17231" x="1638300" y="2933700"/>
          <p14:tracePt t="17248" x="1592263" y="2925763"/>
          <p14:tracePt t="17314" x="1584325" y="2925763"/>
          <p14:tracePt t="18020" x="1592263" y="2925763"/>
          <p14:tracePt t="18035" x="1638300" y="2925763"/>
          <p14:tracePt t="18043" x="1836738" y="2925763"/>
          <p14:tracePt t="18051" x="2003425" y="2925763"/>
          <p14:tracePt t="18065" x="2133600" y="2925763"/>
          <p14:tracePt t="18081" x="2370138" y="2933700"/>
          <p14:tracePt t="18098" x="2598738" y="2949575"/>
          <p14:tracePt t="18114" x="2651125" y="2949575"/>
          <p14:tracePt t="18476" x="2651125" y="2933700"/>
          <p14:tracePt t="18484" x="2651125" y="2925763"/>
          <p14:tracePt t="18497" x="2651125" y="2917825"/>
          <p14:tracePt t="18514" x="2682875" y="2925763"/>
          <p14:tracePt t="18530" x="2727325" y="2963863"/>
          <p14:tracePt t="18547" x="2765425" y="2963863"/>
          <p14:tracePt t="18564" x="2781300" y="2963863"/>
          <p14:tracePt t="18580" x="2819400" y="2955925"/>
          <p14:tracePt t="18597" x="2857500" y="2941638"/>
          <p14:tracePt t="18613" x="2933700" y="2941638"/>
          <p14:tracePt t="18630" x="2987675" y="2941638"/>
          <p14:tracePt t="18647" x="3032125" y="2949575"/>
          <p14:tracePt t="18663" x="3048000" y="2949575"/>
          <p14:tracePt t="18680" x="3055938" y="2949575"/>
          <p14:tracePt t="19027" x="3070225" y="2949575"/>
          <p14:tracePt t="19035" x="3086100" y="2949575"/>
          <p14:tracePt t="19047" x="3108325" y="2949575"/>
          <p14:tracePt t="19063" x="3124200" y="2949575"/>
          <p14:tracePt t="19080" x="3184525" y="2949575"/>
          <p14:tracePt t="19096" x="3268663" y="2949575"/>
          <p14:tracePt t="19113" x="3306763" y="2941638"/>
          <p14:tracePt t="19130" x="3336925" y="2941638"/>
          <p14:tracePt t="19163" x="3344863" y="2933700"/>
          <p14:tracePt t="19315" x="3360738" y="2933700"/>
          <p14:tracePt t="19323" x="3375025" y="2933700"/>
          <p14:tracePt t="19332" x="3390900" y="2933700"/>
          <p14:tracePt t="19346" x="3413125" y="2933700"/>
          <p14:tracePt t="19363" x="3459163" y="2933700"/>
          <p14:tracePt t="19379" x="3482975" y="2933700"/>
          <p14:tracePt t="19396" x="3497263" y="2933700"/>
          <p14:tracePt t="19413" x="3505200" y="2925763"/>
          <p14:tracePt t="19429" x="3513138" y="2925763"/>
          <p14:tracePt t="19603" x="3527425" y="2917825"/>
          <p14:tracePt t="19611" x="3543300" y="2911475"/>
          <p14:tracePt t="19619" x="3559175" y="2911475"/>
          <p14:tracePt t="19629" x="3581400" y="2903538"/>
          <p14:tracePt t="19646" x="3627438" y="2895600"/>
          <p14:tracePt t="19663" x="3687763" y="2865438"/>
          <p14:tracePt t="19679" x="3725863" y="2857500"/>
          <p14:tracePt t="19696" x="3771900" y="2841625"/>
          <p14:tracePt t="19713" x="3832225" y="2841625"/>
          <p14:tracePt t="19729" x="3878263" y="2827338"/>
          <p14:tracePt t="19746" x="3946525" y="2827338"/>
          <p14:tracePt t="19763" x="4008438" y="2827338"/>
          <p14:tracePt t="19779" x="4054475" y="2827338"/>
          <p14:tracePt t="19796" x="4084638" y="2827338"/>
          <p14:tracePt t="19813" x="4092575" y="2819400"/>
          <p14:tracePt t="19846" x="4098925" y="2819400"/>
          <p14:tracePt t="19899" x="4106863" y="2819400"/>
          <p14:tracePt t="19907" x="4122738" y="2819400"/>
          <p14:tracePt t="19915" x="4130675" y="2819400"/>
          <p14:tracePt t="19931" x="4152900" y="2819400"/>
          <p14:tracePt t="19946" x="4160838" y="2819400"/>
          <p14:tracePt t="19962" x="4183063" y="2819400"/>
          <p14:tracePt t="19967" x="4206875" y="2819400"/>
          <p14:tracePt t="19979" x="4275138" y="2819400"/>
          <p14:tracePt t="19996" x="4321175" y="2819400"/>
          <p14:tracePt t="20012" x="4365625" y="2819400"/>
          <p14:tracePt t="20029" x="4427538" y="2835275"/>
          <p14:tracePt t="20046" x="4465638" y="2849563"/>
          <p14:tracePt t="20062" x="4495800" y="2849563"/>
          <p14:tracePt t="20115" x="4503738" y="2849563"/>
          <p14:tracePt t="20131" x="4518025" y="2849563"/>
          <p14:tracePt t="20139" x="4525963" y="2849563"/>
          <p14:tracePt t="20211" x="4533900" y="2849563"/>
          <p14:tracePt t="20235" x="4541838" y="2849563"/>
          <p14:tracePt t="20251" x="4549775" y="2849563"/>
          <p14:tracePt t="20748" x="4572000" y="2857500"/>
          <p14:tracePt t="20755" x="4587875" y="2857500"/>
          <p14:tracePt t="20764" x="4610100" y="2857500"/>
          <p14:tracePt t="20778" x="4656138" y="2865438"/>
          <p14:tracePt t="20795" x="4694238" y="2865438"/>
          <p14:tracePt t="20812" x="4784725" y="2873375"/>
          <p14:tracePt t="20828" x="4868863" y="2887663"/>
          <p14:tracePt t="20845" x="4960938" y="2887663"/>
          <p14:tracePt t="20861" x="5075238" y="2887663"/>
          <p14:tracePt t="20878" x="5203825" y="2887663"/>
          <p14:tracePt t="20895" x="5280025" y="2887663"/>
          <p14:tracePt t="20911" x="5303838" y="2887663"/>
          <p14:tracePt t="20928" x="5311775" y="2887663"/>
          <p14:tracePt t="21275" x="5326063" y="2887663"/>
          <p14:tracePt t="21283" x="5334000" y="2887663"/>
          <p14:tracePt t="21295" x="5356225" y="2887663"/>
          <p14:tracePt t="21311" x="5387975" y="2887663"/>
          <p14:tracePt t="21328" x="5418138" y="2887663"/>
          <p14:tracePt t="21344" x="5440363" y="2887663"/>
          <p14:tracePt t="21361" x="5464175" y="2887663"/>
          <p14:tracePt t="21378" x="5470525" y="2887663"/>
          <p14:tracePt t="21394" x="5486400" y="2879725"/>
          <p14:tracePt t="21531" x="5494338" y="2873375"/>
          <p14:tracePt t="21564" x="5502275" y="2865438"/>
          <p14:tracePt t="21571" x="5516563" y="2857500"/>
          <p14:tracePt t="21580" x="5524500" y="2849563"/>
          <p14:tracePt t="21594" x="5584825" y="2835275"/>
          <p14:tracePt t="21611" x="5668963" y="2827338"/>
          <p14:tracePt t="21628" x="5761038" y="2811463"/>
          <p14:tracePt t="21644" x="5821363" y="2811463"/>
          <p14:tracePt t="21661" x="5905500" y="2811463"/>
          <p14:tracePt t="21677" x="5959475" y="2811463"/>
          <p14:tracePt t="21694" x="6011863" y="2811463"/>
          <p14:tracePt t="21711" x="6049963" y="2819400"/>
          <p14:tracePt t="21728" x="6065838" y="2827338"/>
          <p14:tracePt t="21771" x="6073775" y="2827338"/>
          <p14:tracePt t="21788" x="6073775" y="2835275"/>
          <p14:tracePt t="21796" x="6073775" y="2841625"/>
          <p14:tracePt t="21812" x="6073775" y="2857500"/>
          <p14:tracePt t="21835" x="6073775" y="2865438"/>
          <p14:tracePt t="21883" x="6073775" y="2873375"/>
          <p14:tracePt t="21900" x="6049963" y="2879725"/>
          <p14:tracePt t="21908" x="6027738" y="2879725"/>
          <p14:tracePt t="21916" x="6003925" y="2879725"/>
          <p14:tracePt t="21927" x="5997575" y="2879725"/>
          <p14:tracePt t="21944" x="5973763" y="2879725"/>
          <p14:tracePt t="21961" x="5959475" y="2879725"/>
          <p14:tracePt t="21979" x="5951538" y="2879725"/>
          <p14:tracePt t="22011" x="5943600" y="2873375"/>
          <p14:tracePt t="22029" x="5943600" y="2865438"/>
          <p14:tracePt t="22043" x="5943600" y="2857500"/>
          <p14:tracePt t="22067" x="5959475" y="2841625"/>
          <p14:tracePt t="22076" x="5965825" y="2841625"/>
          <p14:tracePt t="22084" x="5997575" y="2835275"/>
          <p14:tracePt t="22094" x="6011863" y="2835275"/>
          <p14:tracePt t="22110" x="6057900" y="2827338"/>
          <p14:tracePt t="22127" x="6080125" y="2827338"/>
          <p14:tracePt t="22144" x="6088063" y="2827338"/>
          <p14:tracePt t="22244" x="6080125" y="2827338"/>
          <p14:tracePt t="22252" x="6065838" y="2827338"/>
          <p14:tracePt t="22283" x="6057900" y="2827338"/>
          <p14:tracePt t="23035" x="6065838" y="2835275"/>
          <p14:tracePt t="23045" x="6073775" y="2835275"/>
          <p14:tracePt t="23051" x="6080125" y="2835275"/>
          <p14:tracePt t="23059" x="6088063" y="2835275"/>
          <p14:tracePt t="23076" x="6103938" y="2835275"/>
          <p14:tracePt t="23094" x="6126163" y="2835275"/>
          <p14:tracePt t="23110" x="6156325" y="2835275"/>
          <p14:tracePt t="23126" x="6172200" y="2835275"/>
          <p14:tracePt t="23143" x="6188075" y="2835275"/>
          <p14:tracePt t="23160" x="6194425" y="2835275"/>
          <p14:tracePt t="23176" x="6210300" y="2835275"/>
          <p14:tracePt t="23193" x="6232525" y="2835275"/>
          <p14:tracePt t="23210" x="6278563" y="2835275"/>
          <p14:tracePt t="23226" x="6400800" y="2857500"/>
          <p14:tracePt t="23243" x="6591300" y="2887663"/>
          <p14:tracePt t="23260" x="6675438" y="2903538"/>
          <p14:tracePt t="23276" x="6713538" y="2911475"/>
          <p14:tracePt t="23293" x="6735763" y="2911475"/>
          <p14:tracePt t="23309" x="6765925" y="2925763"/>
          <p14:tracePt t="23326" x="6797675" y="2925763"/>
          <p14:tracePt t="23343" x="6827838" y="2933700"/>
          <p14:tracePt t="23359" x="6835775" y="2933700"/>
          <p14:tracePt t="23393" x="6842125" y="2933700"/>
          <p14:tracePt t="23420" x="6850063" y="2933700"/>
          <p14:tracePt t="23436" x="6865938" y="2933700"/>
          <p14:tracePt t="23676" x="6865938" y="2925763"/>
          <p14:tracePt t="23691" x="6880225" y="2925763"/>
          <p14:tracePt t="23699" x="6896100" y="2917825"/>
          <p14:tracePt t="23709" x="6942138" y="2911475"/>
          <p14:tracePt t="23726" x="6988175" y="2903538"/>
          <p14:tracePt t="23742" x="7026275" y="2903538"/>
          <p14:tracePt t="23759" x="7040563" y="2903538"/>
          <p14:tracePt t="23776" x="7056438" y="2903538"/>
          <p14:tracePt t="23792" x="7070725" y="2903538"/>
          <p14:tracePt t="23809" x="7078663" y="2903538"/>
          <p14:tracePt t="23828" x="7086600" y="2903538"/>
          <p14:tracePt t="23900" x="7102475" y="2903538"/>
          <p14:tracePt t="23923" x="7108825" y="2903538"/>
          <p14:tracePt t="23940" x="7116763" y="2903538"/>
          <p14:tracePt t="24012" x="7124700" y="2903538"/>
          <p14:tracePt t="24139" x="7140575" y="2903538"/>
          <p14:tracePt t="24147" x="7162800" y="2895600"/>
          <p14:tracePt t="24164" x="7178675" y="2887663"/>
          <p14:tracePt t="24175" x="7185025" y="2887663"/>
          <p14:tracePt t="24192" x="7192963" y="2873375"/>
          <p14:tracePt t="24236" x="7200900" y="2873375"/>
          <p14:tracePt t="24267" x="7208838" y="2873375"/>
          <p14:tracePt t="24284" x="7216775" y="2873375"/>
          <p14:tracePt t="24292" x="7231063" y="2873375"/>
          <p14:tracePt t="24301" x="7239000" y="2873375"/>
          <p14:tracePt t="24309" x="7261225" y="2879725"/>
          <p14:tracePt t="24325" x="7307263" y="2879725"/>
          <p14:tracePt t="24342" x="7391400" y="2879725"/>
          <p14:tracePt t="24359" x="7497763" y="2873375"/>
          <p14:tracePt t="24375" x="7620000" y="2849563"/>
          <p14:tracePt t="24392" x="7726363" y="2849563"/>
          <p14:tracePt t="24409" x="7826375" y="2849563"/>
          <p14:tracePt t="24425" x="7970838" y="2835275"/>
          <p14:tracePt t="24442" x="8039100" y="2835275"/>
          <p14:tracePt t="24459" x="8069263" y="2835275"/>
          <p14:tracePt t="24475" x="8077200" y="2835275"/>
          <p14:tracePt t="24972" x="8069263" y="2835275"/>
          <p14:tracePt t="24980" x="8008938" y="2835275"/>
          <p14:tracePt t="24991" x="7954963" y="2835275"/>
          <p14:tracePt t="25008" x="7878763" y="2849563"/>
          <p14:tracePt t="25025" x="7826375" y="2857500"/>
          <p14:tracePt t="25041" x="7802563" y="2857500"/>
          <p14:tracePt t="25058" x="7788275" y="2857500"/>
          <p14:tracePt t="25075" x="7780338" y="2857500"/>
          <p14:tracePt t="25091" x="7772400" y="2857500"/>
          <p14:tracePt t="25196" x="7780338" y="2857500"/>
          <p14:tracePt t="25204" x="7794625" y="2857500"/>
          <p14:tracePt t="25212" x="7802563" y="2857500"/>
          <p14:tracePt t="25224" x="7826375" y="2857500"/>
          <p14:tracePt t="25241" x="7840663" y="2857500"/>
          <p14:tracePt t="25258" x="7856538" y="2857500"/>
          <p14:tracePt t="25340" x="7848600" y="2857500"/>
          <p14:tracePt t="25355" x="7832725" y="2857500"/>
          <p14:tracePt t="25364" x="7826375" y="2857500"/>
          <p14:tracePt t="25374" x="7818438" y="2857500"/>
          <p14:tracePt t="25396" x="7810500" y="2865438"/>
          <p14:tracePt t="25444" x="7810500" y="2873375"/>
          <p14:tracePt t="25460" x="7826375" y="2879725"/>
          <p14:tracePt t="25467" x="7856538" y="2879725"/>
          <p14:tracePt t="25477" x="7902575" y="2887663"/>
          <p14:tracePt t="25491" x="7924800" y="2887663"/>
          <p14:tracePt t="25507" x="7962900" y="2887663"/>
          <p14:tracePt t="25924" x="7970838" y="2887663"/>
          <p14:tracePt t="25932" x="7978775" y="2879725"/>
          <p14:tracePt t="25940" x="7985125" y="2879725"/>
          <p14:tracePt t="25957" x="8001000" y="2879725"/>
          <p14:tracePt t="25974" x="8001000" y="2873375"/>
          <p14:tracePt t="25996" x="8008938" y="2873375"/>
          <p14:tracePt t="26020" x="8016875" y="2873375"/>
          <p14:tracePt t="26188" x="8008938" y="2873375"/>
          <p14:tracePt t="26204" x="8001000" y="2873375"/>
          <p14:tracePt t="26212" x="7985125" y="2873375"/>
          <p14:tracePt t="26224" x="7978775" y="2873375"/>
          <p14:tracePt t="26240" x="7954963" y="2873375"/>
          <p14:tracePt t="26257" x="7924800" y="2873375"/>
          <p14:tracePt t="26274" x="7870825" y="2873375"/>
          <p14:tracePt t="26290" x="7856538" y="2873375"/>
          <p14:tracePt t="26307" x="7848600" y="2879725"/>
          <p14:tracePt t="26324" x="7826375" y="2887663"/>
          <p14:tracePt t="26340" x="7810500" y="2887663"/>
          <p14:tracePt t="26357" x="7772400" y="2887663"/>
          <p14:tracePt t="26373" x="7734300" y="2887663"/>
          <p14:tracePt t="26390" x="7718425" y="2887663"/>
          <p14:tracePt t="26476" x="7712075" y="2887663"/>
          <p14:tracePt t="27556" x="7696200" y="2887663"/>
          <p14:tracePt t="27564" x="7658100" y="2887663"/>
          <p14:tracePt t="27573" x="7635875" y="2887663"/>
          <p14:tracePt t="27589" x="7589838" y="2887663"/>
          <p14:tracePt t="27606" x="7551738" y="2887663"/>
          <p14:tracePt t="27623" x="7527925" y="2887663"/>
          <p14:tracePt t="27639" x="7467600" y="2887663"/>
          <p14:tracePt t="27656" x="7383463" y="2887663"/>
          <p14:tracePt t="27672" x="7246938" y="2887663"/>
          <p14:tracePt t="27689" x="6988175" y="2879725"/>
          <p14:tracePt t="27706" x="6507163" y="2849563"/>
          <p14:tracePt t="27723" x="6011863" y="2803525"/>
          <p14:tracePt t="27739" x="5532438" y="2789238"/>
          <p14:tracePt t="27756" x="5006975" y="2835275"/>
          <p14:tracePt t="27772" x="4800600" y="2895600"/>
          <p14:tracePt t="27789" x="4625975" y="2963863"/>
          <p14:tracePt t="27806" x="4343400" y="3055938"/>
          <p14:tracePt t="27822" x="3932238" y="3154363"/>
          <p14:tracePt t="27839" x="3597275" y="3268663"/>
          <p14:tracePt t="27856" x="3292475" y="3406775"/>
          <p14:tracePt t="27872" x="3078163" y="3505200"/>
          <p14:tracePt t="27889" x="2994025" y="3559175"/>
          <p14:tracePt t="27906" x="2941638" y="3597275"/>
          <p14:tracePt t="27922" x="2925763" y="3619500"/>
          <p14:tracePt t="27939" x="2925763" y="3627438"/>
          <p14:tracePt t="27980" x="2917825" y="3627438"/>
          <p14:tracePt t="27997" x="2911475" y="3627438"/>
          <p14:tracePt t="28005" x="2903538" y="3627438"/>
          <p14:tracePt t="28022" x="2865438" y="3627438"/>
          <p14:tracePt t="28039" x="2819400" y="3619500"/>
          <p14:tracePt t="28055" x="2781300" y="3603625"/>
          <p14:tracePt t="28072" x="2759075" y="3589338"/>
          <p14:tracePt t="28089" x="2743200" y="3573463"/>
          <p14:tracePt t="28122" x="2743200" y="3565525"/>
          <p14:tracePt t="28139" x="2743200" y="3559175"/>
          <p14:tracePt t="28155" x="2743200" y="3543300"/>
          <p14:tracePt t="28172" x="2789238" y="3497263"/>
          <p14:tracePt t="28189" x="2827338" y="3475038"/>
          <p14:tracePt t="28205" x="2835275" y="3451225"/>
          <p14:tracePt t="28222" x="2841625" y="3444875"/>
          <p14:tracePt t="28239" x="2857500" y="3436938"/>
          <p14:tracePt t="28255" x="2865438" y="3429000"/>
          <p14:tracePt t="28272" x="2895600" y="3413125"/>
          <p14:tracePt t="28289" x="2925763" y="3398838"/>
          <p14:tracePt t="28305" x="2933700" y="3390900"/>
          <p14:tracePt t="28322" x="2941638" y="3390900"/>
          <p14:tracePt t="28338" x="2949575" y="3382963"/>
          <p14:tracePt t="28365" x="2955925" y="3382963"/>
          <p14:tracePt t="28372" x="2955925" y="3375025"/>
          <p14:tracePt t="28388" x="2963863" y="3375025"/>
          <p14:tracePt t="28405" x="2971800" y="3360738"/>
          <p14:tracePt t="28422" x="2971800" y="3352800"/>
          <p14:tracePt t="28468" x="2971800" y="3344863"/>
          <p14:tracePt t="28508" x="2971800" y="3336925"/>
          <p14:tracePt t="28525" x="2979738" y="3336925"/>
          <p14:tracePt t="28532" x="2987675" y="3336925"/>
          <p14:tracePt t="28541" x="2994025" y="3336925"/>
          <p14:tracePt t="28555" x="3032125" y="3336925"/>
          <p14:tracePt t="28572" x="3178175" y="3336925"/>
          <p14:tracePt t="28588" x="3268663" y="3336925"/>
          <p14:tracePt t="28605" x="3352800" y="3336925"/>
          <p14:tracePt t="28622" x="3398838" y="3322638"/>
          <p14:tracePt t="28638" x="3413125" y="3322638"/>
          <p14:tracePt t="29092" x="3421063" y="3322638"/>
          <p14:tracePt t="29100" x="3535363" y="3322638"/>
          <p14:tracePt t="29108" x="3611563" y="3330575"/>
          <p14:tracePt t="29121" x="3673475" y="3330575"/>
          <p14:tracePt t="29138" x="3848100" y="3368675"/>
          <p14:tracePt t="29155" x="3916363" y="3382963"/>
          <p14:tracePt t="29171" x="3970338" y="3390900"/>
          <p14:tracePt t="29188" x="3970338" y="3398838"/>
          <p14:tracePt t="29309" x="3962400" y="3398838"/>
          <p14:tracePt t="29317" x="3932238" y="3398838"/>
          <p14:tracePt t="29324" x="3908425" y="3398838"/>
          <p14:tracePt t="29338" x="3886200" y="3398838"/>
          <p14:tracePt t="29355" x="3863975" y="3398838"/>
          <p14:tracePt t="29371" x="3848100" y="3398838"/>
          <p14:tracePt t="30148" x="3840163" y="3398838"/>
          <p14:tracePt t="30436" x="3902075" y="3390900"/>
          <p14:tracePt t="30444" x="3978275" y="3390900"/>
          <p14:tracePt t="30453" x="4060825" y="3390900"/>
          <p14:tracePt t="30470" x="4237038" y="3390900"/>
          <p14:tracePt t="30487" x="4411663" y="3382963"/>
          <p14:tracePt t="30504" x="4610100" y="3382963"/>
          <p14:tracePt t="30520" x="4740275" y="3382963"/>
          <p14:tracePt t="30537" x="4868863" y="3382963"/>
          <p14:tracePt t="30553" x="4953000" y="3382963"/>
          <p14:tracePt t="30570" x="5021263" y="3398838"/>
          <p14:tracePt t="30587" x="5045075" y="3398838"/>
          <p14:tracePt t="30603" x="5059363" y="3398838"/>
          <p14:tracePt t="30620" x="5075238" y="3398838"/>
          <p14:tracePt t="30933" x="5067300" y="3398838"/>
          <p14:tracePt t="30948" x="5059363" y="3398838"/>
          <p14:tracePt t="31501" x="5067300" y="3390900"/>
          <p14:tracePt t="31509" x="5075238" y="3390900"/>
          <p14:tracePt t="31519" x="5083175" y="3390900"/>
          <p14:tracePt t="31536" x="5105400" y="3375025"/>
          <p14:tracePt t="31552" x="5135563" y="3375025"/>
          <p14:tracePt t="31569" x="5173663" y="3375025"/>
          <p14:tracePt t="31586" x="5235575" y="3360738"/>
          <p14:tracePt t="31602" x="5311775" y="3360738"/>
          <p14:tracePt t="31619" x="5356225" y="3360738"/>
          <p14:tracePt t="31636" x="5380038" y="3360738"/>
          <p14:tracePt t="31973" x="5372100" y="3360738"/>
          <p14:tracePt t="32005" x="5364163" y="3360738"/>
          <p14:tracePt t="32581" x="5372100" y="3360738"/>
          <p14:tracePt t="32596" x="5380038" y="3360738"/>
          <p14:tracePt t="32604" x="5387975" y="3360738"/>
          <p14:tracePt t="32618" x="5402263" y="3352800"/>
          <p14:tracePt t="32635" x="5426075" y="3352800"/>
          <p14:tracePt t="32651" x="5464175" y="3352800"/>
          <p14:tracePt t="32668" x="5470525" y="3352800"/>
          <p14:tracePt t="32685" x="5502275" y="3352800"/>
          <p14:tracePt t="32701" x="5532438" y="3360738"/>
          <p14:tracePt t="32718" x="5554663" y="3360738"/>
          <p14:tracePt t="32735" x="5584825" y="3360738"/>
          <p14:tracePt t="32869" x="5578475" y="3360738"/>
          <p14:tracePt t="33013" x="5570538" y="3360738"/>
          <p14:tracePt t="33109" x="5562600" y="3360738"/>
          <p14:tracePt t="33629" x="5554663" y="3360738"/>
          <p14:tracePt t="34373" x="5546725" y="3360738"/>
          <p14:tracePt t="34381" x="5540375" y="3360738"/>
          <p14:tracePt t="34397" x="5524500" y="3368675"/>
          <p14:tracePt t="34413" x="5508625" y="3368675"/>
          <p14:tracePt t="34421" x="5502275" y="3368675"/>
          <p14:tracePt t="34433" x="5478463" y="3368675"/>
          <p14:tracePt t="34450" x="5349875" y="3368675"/>
          <p14:tracePt t="34467" x="5083175" y="3368675"/>
          <p14:tracePt t="34469" x="4991100" y="3368675"/>
          <p14:tracePt t="34484" x="4792663" y="3368675"/>
          <p14:tracePt t="34500" x="4373563" y="3306763"/>
          <p14:tracePt t="34516" x="3886200" y="3306763"/>
          <p14:tracePt t="34533" x="3505200" y="3284538"/>
          <p14:tracePt t="34550" x="3154363" y="3284538"/>
          <p14:tracePt t="34567" x="2841625" y="3284538"/>
          <p14:tracePt t="34584" x="2492375" y="3314700"/>
          <p14:tracePt t="34600" x="2247900" y="3368675"/>
          <p14:tracePt t="34617" x="2079625" y="3406775"/>
          <p14:tracePt t="34633" x="1951038" y="3451225"/>
          <p14:tracePt t="34650" x="1866900" y="3475038"/>
          <p14:tracePt t="34666" x="1774825" y="3505200"/>
          <p14:tracePt t="34684" x="1668463" y="3559175"/>
          <p14:tracePt t="34700" x="1584325" y="3619500"/>
          <p14:tracePt t="34717" x="1524000" y="3673475"/>
          <p14:tracePt t="34733" x="1455738" y="3741738"/>
          <p14:tracePt t="34750" x="1417638" y="3779838"/>
          <p14:tracePt t="34766" x="1371600" y="3817938"/>
          <p14:tracePt t="34783" x="1325563" y="3832225"/>
          <p14:tracePt t="34800" x="1279525" y="3848100"/>
          <p14:tracePt t="34816" x="1241425" y="3856038"/>
          <p14:tracePt t="34833" x="1219200" y="3856038"/>
          <p14:tracePt t="34850" x="1211263" y="3856038"/>
          <p14:tracePt t="35045" x="1203325" y="3856038"/>
          <p14:tracePt t="35374" x="1227138" y="3856038"/>
          <p14:tracePt t="35381" x="1257300" y="3856038"/>
          <p14:tracePt t="35391" x="1279525" y="3856038"/>
          <p14:tracePt t="35399" x="1303338" y="3856038"/>
          <p14:tracePt t="35416" x="1341438" y="3856038"/>
          <p14:tracePt t="35433" x="1371600" y="3856038"/>
          <p14:tracePt t="35449" x="1401763" y="3856038"/>
          <p14:tracePt t="35466" x="1409700" y="3856038"/>
          <p14:tracePt t="35468" x="1417638" y="3856038"/>
          <p14:tracePt t="35701" x="1401763" y="3863975"/>
          <p14:tracePt t="35709" x="1393825" y="3863975"/>
          <p14:tracePt t="35718" x="1379538" y="3863975"/>
          <p14:tracePt t="35732" x="1371600" y="3863975"/>
          <p14:tracePt t="35749" x="1349375" y="3863975"/>
          <p14:tracePt t="35765" x="1325563" y="3863975"/>
          <p14:tracePt t="35782" x="1311275" y="3863975"/>
          <p14:tracePt t="37293" x="1311275" y="3856038"/>
          <p14:tracePt t="37317" x="1311275" y="3848100"/>
          <p14:tracePt t="37334" x="1333500" y="3848100"/>
          <p14:tracePt t="37342" x="1333500" y="3840163"/>
          <p14:tracePt t="37350" x="1341438" y="3832225"/>
          <p14:tracePt t="37364" x="1363663" y="3825875"/>
          <p14:tracePt t="37381" x="1501775" y="3787775"/>
          <p14:tracePt t="37397" x="1660525" y="3779838"/>
          <p14:tracePt t="37414" x="1858963" y="3779838"/>
          <p14:tracePt t="37431" x="2041525" y="3794125"/>
          <p14:tracePt t="37448" x="2201863" y="3840163"/>
          <p14:tracePt t="37464" x="2378075" y="3894138"/>
          <p14:tracePt t="37481" x="2530475" y="3946525"/>
          <p14:tracePt t="37497" x="2606675" y="3978275"/>
          <p14:tracePt t="37514" x="2636838" y="3984625"/>
          <p14:tracePt t="37531" x="2636838" y="3992563"/>
          <p14:tracePt t="37564" x="2644775" y="4008438"/>
          <p14:tracePt t="37581" x="2651125" y="4038600"/>
          <p14:tracePt t="37598" x="2667000" y="4076700"/>
          <p14:tracePt t="37614" x="2682875" y="4098925"/>
          <p14:tracePt t="37631" x="2689225" y="4114800"/>
          <p14:tracePt t="37664" x="2689225" y="4122738"/>
          <p14:tracePt t="37681" x="2705100" y="4144963"/>
          <p14:tracePt t="37697" x="2727325" y="4168775"/>
          <p14:tracePt t="37714" x="2759075" y="4206875"/>
          <p14:tracePt t="37731" x="2797175" y="4229100"/>
          <p14:tracePt t="37748" x="2827338" y="4244975"/>
          <p14:tracePt t="37764" x="2841625" y="4259263"/>
          <p14:tracePt t="37780" x="2857500" y="4275138"/>
          <p14:tracePt t="37814" x="2857500" y="4289425"/>
          <p14:tracePt t="37830" x="2857500" y="4305300"/>
          <p14:tracePt t="37847" x="2857500" y="4321175"/>
          <p14:tracePt t="37864" x="2857500" y="4335463"/>
          <p14:tracePt t="37897" x="2857500" y="4343400"/>
          <p14:tracePt t="37914" x="2857500" y="4351338"/>
          <p14:tracePt t="37930" x="2849563" y="4351338"/>
          <p14:tracePt t="37947" x="2841625" y="4365625"/>
          <p14:tracePt t="37966" x="2835275" y="4365625"/>
          <p14:tracePt t="37983" x="2827338" y="4365625"/>
          <p14:tracePt t="37997" x="2811463" y="4373563"/>
          <p14:tracePt t="38014" x="2781300" y="4373563"/>
          <p14:tracePt t="38030" x="2759075" y="4373563"/>
          <p14:tracePt t="38047" x="2743200" y="4373563"/>
          <p14:tracePt t="38064" x="2727325" y="4365625"/>
          <p14:tracePt t="38080" x="2705100" y="4351338"/>
          <p14:tracePt t="38097" x="2689225" y="4343400"/>
          <p14:tracePt t="38113" x="2682875" y="4327525"/>
          <p14:tracePt t="38130" x="2682875" y="4321175"/>
          <p14:tracePt t="38147" x="2682875" y="4313238"/>
          <p14:tracePt t="38164" x="2682875" y="4297363"/>
          <p14:tracePt t="38180" x="2682875" y="4283075"/>
          <p14:tracePt t="38197" x="2682875" y="4275138"/>
          <p14:tracePt t="38213" x="2720975" y="4259263"/>
          <p14:tracePt t="38230" x="2751138" y="4259263"/>
          <p14:tracePt t="38247" x="2797175" y="4259263"/>
          <p14:tracePt t="38264" x="2849563" y="4259263"/>
          <p14:tracePt t="38280" x="2895600" y="4267200"/>
          <p14:tracePt t="38297" x="2941638" y="4275138"/>
          <p14:tracePt t="38313" x="2971800" y="4289425"/>
          <p14:tracePt t="38330" x="2979738" y="4297363"/>
          <p14:tracePt t="38347" x="2979738" y="4305300"/>
          <p14:tracePt t="38363" x="2987675" y="4313238"/>
          <p14:tracePt t="38380" x="2987675" y="4321175"/>
          <p14:tracePt t="38397" x="2987675" y="4343400"/>
          <p14:tracePt t="38413" x="2979738" y="4351338"/>
          <p14:tracePt t="38430" x="2955925" y="4359275"/>
          <p14:tracePt t="38447" x="2925763" y="4373563"/>
          <p14:tracePt t="38463" x="2873375" y="4381500"/>
          <p14:tracePt t="38480" x="2819400" y="4381500"/>
          <p14:tracePt t="38497" x="2789238" y="4381500"/>
          <p14:tracePt t="38513" x="2765425" y="4381500"/>
          <p14:tracePt t="38530" x="2759075" y="4373563"/>
          <p14:tracePt t="38546" x="2743200" y="4365625"/>
          <p14:tracePt t="38580" x="2743200" y="4359275"/>
          <p14:tracePt t="38597" x="2743200" y="4351338"/>
          <p14:tracePt t="38613" x="2743200" y="4327525"/>
          <p14:tracePt t="38630" x="2743200" y="4321175"/>
          <p14:tracePt t="38646" x="2751138" y="4321175"/>
          <p14:tracePt t="38663" x="2765425" y="4321175"/>
          <p14:tracePt t="38680" x="2773363" y="4321175"/>
          <p14:tracePt t="40158" x="2781300" y="4321175"/>
          <p14:tracePt t="40166" x="2789238" y="4313238"/>
          <p14:tracePt t="40178" x="2811463" y="4305300"/>
          <p14:tracePt t="40195" x="2849563" y="4289425"/>
          <p14:tracePt t="40212" x="2925763" y="4267200"/>
          <p14:tracePt t="40228" x="3055938" y="4244975"/>
          <p14:tracePt t="40245" x="3276600" y="4206875"/>
          <p14:tracePt t="40262" x="3436938" y="4198938"/>
          <p14:tracePt t="40278" x="3581400" y="4198938"/>
          <p14:tracePt t="40295" x="3695700" y="4206875"/>
          <p14:tracePt t="40312" x="3794125" y="4229100"/>
          <p14:tracePt t="40328" x="3878263" y="4251325"/>
          <p14:tracePt t="40345" x="3932238" y="4275138"/>
          <p14:tracePt t="40362" x="3962400" y="4289425"/>
          <p14:tracePt t="40378" x="3978275" y="4305300"/>
          <p14:tracePt t="40430" x="3984625" y="4305300"/>
          <p14:tracePt t="40454" x="3984625" y="4313238"/>
          <p14:tracePt t="40502" x="3984625" y="4321175"/>
          <p14:tracePt t="40550" x="3984625" y="4327525"/>
          <p14:tracePt t="40558" x="3970338" y="4335463"/>
          <p14:tracePt t="40566" x="3946525" y="4335463"/>
          <p14:tracePt t="40578" x="3924300" y="4343400"/>
          <p14:tracePt t="40595" x="3863975" y="4351338"/>
          <p14:tracePt t="40611" x="3832225" y="4359275"/>
          <p14:tracePt t="40628" x="3810000" y="4359275"/>
          <p14:tracePt t="40645" x="3802063" y="4365625"/>
          <p14:tracePt t="40661" x="3794125" y="4365625"/>
          <p14:tracePt t="40678" x="3779838" y="4365625"/>
          <p14:tracePt t="40695" x="3763963" y="4365625"/>
          <p14:tracePt t="40711" x="3741738" y="4365625"/>
          <p14:tracePt t="40728" x="3725863" y="4365625"/>
          <p14:tracePt t="40745" x="3717925" y="4365625"/>
          <p14:tracePt t="40761" x="3703638" y="4365625"/>
          <p14:tracePt t="40778" x="3695700" y="4365625"/>
          <p14:tracePt t="40795" x="3687763" y="4365625"/>
          <p14:tracePt t="40812" x="3673475" y="4365625"/>
          <p14:tracePt t="40828" x="3657600" y="4365625"/>
          <p14:tracePt t="40894" x="3657600" y="4359275"/>
          <p14:tracePt t="40910" x="3665538" y="4351338"/>
          <p14:tracePt t="40918" x="3679825" y="4351338"/>
          <p14:tracePt t="40928" x="3703638" y="4343400"/>
          <p14:tracePt t="40944" x="3725863" y="4343400"/>
          <p14:tracePt t="40961" x="3771900" y="4343400"/>
          <p14:tracePt t="40978" x="3832225" y="4343400"/>
          <p14:tracePt t="40994" x="3870325" y="4343400"/>
          <p14:tracePt t="41011" x="3902075" y="4343400"/>
          <p14:tracePt t="41028" x="3932238" y="4343400"/>
          <p14:tracePt t="41061" x="3932238" y="4351338"/>
          <p14:tracePt t="41118" x="3932238" y="4359275"/>
          <p14:tracePt t="41126" x="3924300" y="4359275"/>
          <p14:tracePt t="41134" x="3916363" y="4359275"/>
          <p14:tracePt t="41144" x="3894138" y="4359275"/>
          <p14:tracePt t="41161" x="3863975" y="4359275"/>
          <p14:tracePt t="41178" x="3848100" y="4365625"/>
          <p14:tracePt t="41194" x="3832225" y="4365625"/>
          <p14:tracePt t="41238" x="3832225" y="4373563"/>
          <p14:tracePt t="41333" x="3840163" y="4373563"/>
          <p14:tracePt t="41342" x="3856038" y="4373563"/>
          <p14:tracePt t="41350" x="3863975" y="4365625"/>
          <p14:tracePt t="41361" x="3878263" y="4365625"/>
          <p14:tracePt t="41377" x="3894138" y="4365625"/>
          <p14:tracePt t="41394" x="3902075" y="4365625"/>
          <p14:tracePt t="41454" x="3894138" y="4365625"/>
          <p14:tracePt t="41463" x="3886200" y="4365625"/>
          <p14:tracePt t="41470" x="3878263" y="4365625"/>
          <p14:tracePt t="41480" x="3870325" y="4365625"/>
          <p14:tracePt t="41494" x="3856038" y="4365625"/>
          <p14:tracePt t="41511" x="3848100" y="4365625"/>
          <p14:tracePt t="43222" x="3848100" y="4359275"/>
          <p14:tracePt t="43230" x="3848100" y="4351338"/>
          <p14:tracePt t="43246" x="3856038" y="4351338"/>
          <p14:tracePt t="43259" x="3863975" y="4343400"/>
          <p14:tracePt t="43276" x="3870325" y="4335463"/>
          <p14:tracePt t="43292" x="3878263" y="4327525"/>
          <p14:tracePt t="43326" x="3886200" y="4321175"/>
          <p14:tracePt t="43358" x="3894138" y="4313238"/>
          <p14:tracePt t="43366" x="3894138" y="4305300"/>
          <p14:tracePt t="43376" x="3894138" y="4297363"/>
          <p14:tracePt t="43392" x="3894138" y="4289425"/>
          <p14:tracePt t="43409" x="3894138" y="4275138"/>
          <p14:tracePt t="43430" x="3894138" y="4259263"/>
          <p14:tracePt t="43446" x="3886200" y="4259263"/>
          <p14:tracePt t="43459" x="3863975" y="4244975"/>
          <p14:tracePt t="43476" x="3763963" y="4213225"/>
          <p14:tracePt t="43493" x="3589338" y="4137025"/>
          <p14:tracePt t="43509" x="3368675" y="4060825"/>
          <p14:tracePt t="43525" x="3086100" y="3962400"/>
          <p14:tracePt t="43542" x="2963863" y="3932238"/>
          <p14:tracePt t="43559" x="2887663" y="3924300"/>
          <p14:tracePt t="43575" x="2789238" y="3924300"/>
          <p14:tracePt t="43592" x="2689225" y="3924300"/>
          <p14:tracePt t="43609" x="2590800" y="3924300"/>
          <p14:tracePt t="43625" x="2484438" y="3924300"/>
          <p14:tracePt t="43642" x="2408238" y="3946525"/>
          <p14:tracePt t="43659" x="2324100" y="3970338"/>
          <p14:tracePt t="43675" x="2247900" y="4000500"/>
          <p14:tracePt t="43692" x="2163763" y="4016375"/>
          <p14:tracePt t="43709" x="2073275" y="4038600"/>
          <p14:tracePt t="43725" x="1943100" y="4106863"/>
          <p14:tracePt t="43742" x="1897063" y="4137025"/>
          <p14:tracePt t="43759" x="1866900" y="4152900"/>
          <p14:tracePt t="43776" x="1844675" y="4168775"/>
          <p14:tracePt t="43792" x="1836738" y="4183063"/>
          <p14:tracePt t="43809" x="1828800" y="4198938"/>
          <p14:tracePt t="43825" x="1820863" y="4229100"/>
          <p14:tracePt t="43842" x="1806575" y="4237038"/>
          <p14:tracePt t="43859" x="1798638" y="4251325"/>
          <p14:tracePt t="43875" x="1774825" y="4259263"/>
          <p14:tracePt t="43892" x="1744663" y="4267200"/>
          <p14:tracePt t="43909" x="1706563" y="4267200"/>
          <p14:tracePt t="43925" x="1660525" y="4267200"/>
          <p14:tracePt t="43942" x="1654175" y="4267200"/>
          <p14:tracePt t="43975" x="1646238" y="4267200"/>
          <p14:tracePt t="43992" x="1654175" y="4267200"/>
          <p14:tracePt t="44008" x="1692275" y="4244975"/>
          <p14:tracePt t="44025" x="1760538" y="4237038"/>
          <p14:tracePt t="44042" x="1812925" y="4237038"/>
          <p14:tracePt t="44058" x="1851025" y="4237038"/>
          <p14:tracePt t="44075" x="1858963" y="4237038"/>
          <p14:tracePt t="44134" x="1858963" y="4244975"/>
          <p14:tracePt t="44142" x="1851025" y="4251325"/>
          <p14:tracePt t="44158" x="1844675" y="4259263"/>
          <p14:tracePt t="44166" x="1836738" y="4259263"/>
          <p14:tracePt t="44182" x="1828800" y="4267200"/>
          <p14:tracePt t="44718" x="1820863" y="4267200"/>
          <p14:tracePt t="45054" x="1812925" y="4267200"/>
          <p14:tracePt t="45351" x="1812925" y="4275138"/>
          <p14:tracePt t="45359" x="1798638" y="4275138"/>
          <p14:tracePt t="45366" x="1782763" y="4275138"/>
          <p14:tracePt t="45374" x="1774825" y="4289425"/>
          <p14:tracePt t="45391" x="1744663" y="4297363"/>
          <p14:tracePt t="45407" x="1714500" y="4321175"/>
          <p14:tracePt t="45424" x="1692275" y="4343400"/>
          <p14:tracePt t="45441" x="1676400" y="4365625"/>
          <p14:tracePt t="45457" x="1676400" y="4381500"/>
          <p14:tracePt t="45461" x="1676400" y="4389438"/>
          <p14:tracePt t="45474" x="1676400" y="4397375"/>
          <p14:tracePt t="45491" x="1668463" y="4403725"/>
          <p14:tracePt t="45524" x="1668463" y="4411663"/>
          <p14:tracePt t="45541" x="1676400" y="4419600"/>
          <p14:tracePt t="45558" x="1684338" y="4441825"/>
          <p14:tracePt t="45574" x="1790700" y="4525963"/>
          <p14:tracePt t="45590" x="1943100" y="4602163"/>
          <p14:tracePt t="45607" x="2073275" y="4670425"/>
          <p14:tracePt t="45624" x="2155825" y="4732338"/>
          <p14:tracePt t="45640" x="2193925" y="4754563"/>
          <p14:tracePt t="45657" x="2217738" y="4770438"/>
          <p14:tracePt t="45674" x="2255838" y="4784725"/>
          <p14:tracePt t="45690" x="2301875" y="4800600"/>
          <p14:tracePt t="45707" x="2400300" y="4830763"/>
          <p14:tracePt t="45724" x="2468563" y="4860925"/>
          <p14:tracePt t="45740" x="2582863" y="4914900"/>
          <p14:tracePt t="45757" x="2644775" y="4937125"/>
          <p14:tracePt t="45774" x="2697163" y="4968875"/>
          <p14:tracePt t="45790" x="2727325" y="4975225"/>
          <p14:tracePt t="45807" x="2773363" y="4991100"/>
          <p14:tracePt t="45824" x="2803525" y="4999038"/>
          <p14:tracePt t="45840" x="2827338" y="5006975"/>
          <p14:tracePt t="45857" x="2835275" y="5013325"/>
          <p14:tracePt t="45990" x="2827338" y="5013325"/>
          <p14:tracePt t="45998" x="2819400" y="5013325"/>
          <p14:tracePt t="46007" x="2811463" y="5013325"/>
          <p14:tracePt t="46024" x="2797175" y="5013325"/>
          <p14:tracePt t="46046" x="2789238" y="5013325"/>
          <p14:tracePt t="46087" x="2781300" y="5013325"/>
          <p14:tracePt t="46118" x="2773363" y="5006975"/>
          <p14:tracePt t="46135" x="2765425" y="5006975"/>
          <p14:tracePt t="46143" x="2759075" y="4999038"/>
          <p14:tracePt t="46166" x="2751138" y="4999038"/>
          <p14:tracePt t="46182" x="2735263" y="4983163"/>
          <p14:tracePt t="46192" x="2727325" y="4983163"/>
          <p14:tracePt t="46214" x="2720975" y="4975225"/>
          <p14:tracePt t="47462" x="2720975" y="4968875"/>
          <p14:tracePt t="47526" x="2727325" y="4968875"/>
          <p14:tracePt t="48848" x="2735263" y="4968875"/>
          <p14:tracePt t="48863" x="2743200" y="4968875"/>
          <p14:tracePt t="48871" x="2751138" y="4968875"/>
          <p14:tracePt t="48888" x="2765425" y="4960938"/>
          <p14:tracePt t="48904" x="2773363" y="4960938"/>
          <p14:tracePt t="48921" x="2781300" y="4960938"/>
          <p14:tracePt t="48950" x="2797175" y="4960938"/>
          <p14:tracePt t="49095" x="2803525" y="4960938"/>
          <p14:tracePt t="49103" x="2827338" y="4960938"/>
          <p14:tracePt t="49110" x="2849563" y="4960938"/>
          <p14:tracePt t="49121" x="2873375" y="4960938"/>
          <p14:tracePt t="49137" x="2925763" y="4960938"/>
          <p14:tracePt t="49154" x="2971800" y="4960938"/>
          <p14:tracePt t="49171" x="3040063" y="4960938"/>
          <p14:tracePt t="49187" x="3146425" y="4945063"/>
          <p14:tracePt t="49204" x="3306763" y="4914900"/>
          <p14:tracePt t="49221" x="3421063" y="4914900"/>
          <p14:tracePt t="49238" x="3513138" y="4914900"/>
          <p14:tracePt t="49254" x="3559175" y="4914900"/>
          <p14:tracePt t="49271" x="3603625" y="4914900"/>
          <p14:tracePt t="49287" x="3619500" y="4914900"/>
          <p14:tracePt t="49304" x="3635375" y="4914900"/>
          <p14:tracePt t="49321" x="3649663" y="4906963"/>
          <p14:tracePt t="49337" x="3657600" y="4906963"/>
          <p14:tracePt t="49831" x="3679825" y="4906963"/>
          <p14:tracePt t="49839" x="3687763" y="4906963"/>
          <p14:tracePt t="49847" x="3703638" y="4906963"/>
          <p14:tracePt t="49856" x="3717925" y="4906963"/>
          <p14:tracePt t="49870" x="3725863" y="4906963"/>
          <p14:tracePt t="49887" x="3756025" y="4906963"/>
          <p14:tracePt t="49904" x="3771900" y="4906963"/>
          <p14:tracePt t="49920" x="3787775" y="4906963"/>
          <p14:tracePt t="49937" x="3810000" y="4906963"/>
          <p14:tracePt t="49954" x="3840163" y="4906963"/>
          <p14:tracePt t="49970" x="3848100" y="4906963"/>
          <p14:tracePt t="50055" x="3840163" y="4906963"/>
          <p14:tracePt t="50063" x="3817938" y="4906963"/>
          <p14:tracePt t="50072" x="3802063" y="4906963"/>
          <p14:tracePt t="50087" x="3749675" y="4906963"/>
          <p14:tracePt t="50103" x="3695700" y="4906963"/>
          <p14:tracePt t="50120" x="3665538" y="4899025"/>
          <p14:tracePt t="50153" x="3657600" y="4892675"/>
          <p14:tracePt t="50191" x="3657600" y="4884738"/>
          <p14:tracePt t="50215" x="3665538" y="4876800"/>
          <p14:tracePt t="50223" x="3673475" y="4876800"/>
          <p14:tracePt t="50239" x="3687763" y="4876800"/>
          <p14:tracePt t="50247" x="3695700" y="4876800"/>
          <p14:tracePt t="50256" x="3703638" y="4876800"/>
          <p14:tracePt t="50270" x="3711575" y="4876800"/>
          <p14:tracePt t="50286" x="3733800" y="4876800"/>
          <p14:tracePt t="50303" x="3741738" y="4876800"/>
          <p14:tracePt t="50359" x="3733800" y="4884738"/>
          <p14:tracePt t="50367" x="3717925" y="4884738"/>
          <p14:tracePt t="50375" x="3695700" y="4884738"/>
          <p14:tracePt t="50386" x="3679825" y="4884738"/>
          <p14:tracePt t="50403" x="3649663" y="4876800"/>
          <p14:tracePt t="50420" x="3611563" y="4876800"/>
          <p14:tracePt t="50464" x="3603625" y="4868863"/>
          <p14:tracePt t="50479" x="3611563" y="4860925"/>
          <p14:tracePt t="50488" x="3619500" y="4860925"/>
          <p14:tracePt t="50503" x="3649663" y="4860925"/>
          <p14:tracePt t="50520" x="3679825" y="4860925"/>
          <p14:tracePt t="50536" x="3703638" y="4860925"/>
          <p14:tracePt t="50553" x="3717925" y="4860925"/>
          <p14:tracePt t="50570" x="3725863" y="4860925"/>
          <p14:tracePt t="50586" x="3733800" y="4860925"/>
          <p14:tracePt t="50620" x="3733800" y="4868863"/>
          <p14:tracePt t="50640" x="3725863" y="4868863"/>
          <p14:tracePt t="50653" x="3717925" y="4868863"/>
          <p14:tracePt t="50669" x="3695700" y="4868863"/>
          <p14:tracePt t="50703" x="3687763" y="4868863"/>
          <p14:tracePt t="50815" x="3695700" y="4868863"/>
          <p14:tracePt t="50823" x="3703638" y="4868863"/>
          <p14:tracePt t="52239" x="3711575" y="4868863"/>
          <p14:tracePt t="52247" x="3711575" y="4860925"/>
          <p14:tracePt t="52256" x="3717925" y="4860925"/>
          <p14:tracePt t="52268" x="3725863" y="4854575"/>
          <p14:tracePt t="52285" x="3749675" y="4846638"/>
          <p14:tracePt t="52302" x="3763963" y="4822825"/>
          <p14:tracePt t="52318" x="3779838" y="4800600"/>
          <p14:tracePt t="52335" x="3787775" y="4778375"/>
          <p14:tracePt t="52351" x="3787775" y="4754563"/>
          <p14:tracePt t="52368" x="3787775" y="4732338"/>
          <p14:tracePt t="52385" x="3771900" y="4702175"/>
          <p14:tracePt t="52401" x="3733800" y="4664075"/>
          <p14:tracePt t="52418" x="3679825" y="4632325"/>
          <p14:tracePt t="52435" x="3619500" y="4618038"/>
          <p14:tracePt t="52451" x="3527425" y="4579938"/>
          <p14:tracePt t="52468" x="3413125" y="4549775"/>
          <p14:tracePt t="52471" x="3360738" y="4525963"/>
          <p14:tracePt t="52485" x="3306763" y="4518025"/>
          <p14:tracePt t="52501" x="3162300" y="4487863"/>
          <p14:tracePt t="52518" x="2994025" y="4449763"/>
          <p14:tracePt t="52534" x="2879725" y="4449763"/>
          <p14:tracePt t="52551" x="2751138" y="4473575"/>
          <p14:tracePt t="52568" x="2659063" y="4495800"/>
          <p14:tracePt t="52585" x="2606675" y="4495800"/>
          <p14:tracePt t="52601" x="2506663" y="4503738"/>
          <p14:tracePt t="52618" x="2446338" y="4518025"/>
          <p14:tracePt t="52634" x="2392363" y="4518025"/>
          <p14:tracePt t="52651" x="2362200" y="4525963"/>
          <p14:tracePt t="52668" x="2286000" y="4541838"/>
          <p14:tracePt t="52684" x="2239963" y="4556125"/>
          <p14:tracePt t="52701" x="2155825" y="4579938"/>
          <p14:tracePt t="52718" x="2087563" y="4594225"/>
          <p14:tracePt t="52734" x="1997075" y="4610100"/>
          <p14:tracePt t="52751" x="1965325" y="4618038"/>
          <p14:tracePt t="52768" x="1951038" y="4640263"/>
          <p14:tracePt t="52784" x="1935163" y="4648200"/>
          <p14:tracePt t="52801" x="1920875" y="4664075"/>
          <p14:tracePt t="52818" x="1897063" y="4686300"/>
          <p14:tracePt t="52834" x="1874838" y="4686300"/>
          <p14:tracePt t="52851" x="1874838" y="4694238"/>
          <p14:tracePt t="52868" x="1866900" y="4702175"/>
          <p14:tracePt t="52884" x="1866900" y="4708525"/>
          <p14:tracePt t="52902" x="1858963" y="4716463"/>
          <p14:tracePt t="52934" x="1844675" y="4724400"/>
          <p14:tracePt t="52951" x="1836738" y="4724400"/>
          <p14:tracePt t="52968" x="1836738" y="4732338"/>
          <p14:tracePt t="52984" x="1828800" y="4732338"/>
          <p14:tracePt t="53001" x="1820863" y="4732338"/>
          <p14:tracePt t="53017" x="1812925" y="4732338"/>
          <p14:tracePt t="53103" x="1820863" y="4732338"/>
          <p14:tracePt t="53111" x="1828800" y="4716463"/>
          <p14:tracePt t="53120" x="1836738" y="4708525"/>
          <p14:tracePt t="53134" x="1851025" y="4702175"/>
          <p14:tracePt t="53151" x="1897063" y="4702175"/>
          <p14:tracePt t="53167" x="1927225" y="4702175"/>
          <p14:tracePt t="53184" x="1935163" y="4702175"/>
          <p14:tracePt t="53201" x="1943100" y="4702175"/>
          <p14:tracePt t="53217" x="1943100" y="4708525"/>
          <p14:tracePt t="53234" x="1943100" y="4716463"/>
          <p14:tracePt t="53251" x="1935163" y="4740275"/>
          <p14:tracePt t="53267" x="1912938" y="4762500"/>
          <p14:tracePt t="53284" x="1889125" y="4778375"/>
          <p14:tracePt t="53301" x="1874838" y="4784725"/>
          <p14:tracePt t="53318" x="1858963" y="4784725"/>
          <p14:tracePt t="53334" x="1836738" y="4784725"/>
          <p14:tracePt t="53350" x="1828800" y="4784725"/>
          <p14:tracePt t="53407" x="1828800" y="4778375"/>
          <p14:tracePt t="53416" x="1836738" y="4770438"/>
          <p14:tracePt t="53423" x="1851025" y="4770438"/>
          <p14:tracePt t="53434" x="1866900" y="4754563"/>
          <p14:tracePt t="53450" x="1905000" y="4746625"/>
          <p14:tracePt t="53467" x="1943100" y="4746625"/>
          <p14:tracePt t="53484" x="1965325" y="4746625"/>
          <p14:tracePt t="53519" x="1958975" y="4754563"/>
          <p14:tracePt t="53528" x="1943100" y="4762500"/>
          <p14:tracePt t="53536" x="1920875" y="4770438"/>
          <p14:tracePt t="53551" x="1889125" y="4778375"/>
          <p14:tracePt t="53567" x="1858963" y="4778375"/>
          <p14:tracePt t="53584" x="1836738" y="4778375"/>
          <p14:tracePt t="53600" x="1820863" y="4778375"/>
          <p14:tracePt t="53617" x="1812925" y="4778375"/>
          <p14:tracePt t="53688" x="1828800" y="4778375"/>
          <p14:tracePt t="53704" x="1836738" y="4770438"/>
          <p14:tracePt t="54999" x="1882775" y="4792663"/>
          <p14:tracePt t="55007" x="1897063" y="4792663"/>
          <p14:tracePt t="55016" x="1905000" y="4792663"/>
          <p14:tracePt t="55033" x="1920875" y="4800600"/>
          <p14:tracePt t="55456" x="1920875" y="4808538"/>
          <p14:tracePt t="55463" x="1920875" y="4816475"/>
          <p14:tracePt t="55471" x="1912938" y="4816475"/>
          <p14:tracePt t="55482" x="1905000" y="4822825"/>
          <p14:tracePt t="55499" x="1889125" y="4830763"/>
          <p14:tracePt t="55515" x="1851025" y="4846638"/>
          <p14:tracePt t="55532" x="1828800" y="4846638"/>
          <p14:tracePt t="55549" x="1806575" y="4846638"/>
          <p14:tracePt t="55565" x="1790700" y="4846638"/>
          <p14:tracePt t="55601" x="1782763" y="4846638"/>
          <p14:tracePt t="55743" x="1782763" y="4854575"/>
          <p14:tracePt t="55751" x="1782763" y="4860925"/>
          <p14:tracePt t="55759" x="1774825" y="4876800"/>
          <p14:tracePt t="55768" x="1774825" y="4884738"/>
          <p14:tracePt t="55784" x="1774825" y="4892675"/>
          <p14:tracePt t="55800" x="1774825" y="4899025"/>
          <p14:tracePt t="55824" x="1768475" y="4906963"/>
          <p14:tracePt t="55840" x="1768475" y="4914900"/>
          <p14:tracePt t="55848" x="1768475" y="4922838"/>
          <p14:tracePt t="55865" x="1768475" y="4945063"/>
          <p14:tracePt t="55882" x="1768475" y="4968875"/>
          <p14:tracePt t="55898" x="1768475" y="5013325"/>
          <p14:tracePt t="55915" x="1768475" y="5083175"/>
          <p14:tracePt t="55932" x="1798638" y="5181600"/>
          <p14:tracePt t="55948" x="1851025" y="5273675"/>
          <p14:tracePt t="55965" x="1927225" y="5364163"/>
          <p14:tracePt t="55968" x="1958975" y="5394325"/>
          <p14:tracePt t="55982" x="1958975" y="5448300"/>
          <p14:tracePt t="55999" x="1981200" y="5470525"/>
          <p14:tracePt t="56015" x="1981200" y="5486400"/>
          <p14:tracePt t="56095" x="1997075" y="5486400"/>
          <p14:tracePt t="56103" x="2003425" y="5486400"/>
          <p14:tracePt t="56115" x="2011363" y="5494338"/>
          <p14:tracePt t="56131" x="2065338" y="5494338"/>
          <p14:tracePt t="56148" x="2087563" y="5494338"/>
          <p14:tracePt t="56165" x="2095500" y="5494338"/>
          <p14:tracePt t="56288" x="2079625" y="5494338"/>
          <p14:tracePt t="56296" x="2057400" y="5494338"/>
          <p14:tracePt t="56305" x="2035175" y="5494338"/>
          <p14:tracePt t="56315" x="2011363" y="5494338"/>
          <p14:tracePt t="56331" x="1973263" y="5524500"/>
          <p14:tracePt t="56348" x="1973263" y="5516563"/>
          <p14:tracePt t="56365" x="1973263" y="5508625"/>
          <p14:tracePt t="56382" x="1973263" y="5502275"/>
          <p14:tracePt t="56398" x="1973263" y="5532438"/>
          <p14:tracePt t="56425" x="1973263" y="5540375"/>
          <p14:tracePt t="56432" x="1981200" y="5540375"/>
          <p14:tracePt t="56448" x="2019300" y="5554663"/>
          <p14:tracePt t="56465" x="2065338" y="5562600"/>
          <p14:tracePt t="56481" x="2103438" y="5562600"/>
          <p14:tracePt t="56498" x="2141538" y="5570538"/>
          <p14:tracePt t="56514" x="2155825" y="5570538"/>
          <p14:tracePt t="56559" x="2133600" y="5570538"/>
          <p14:tracePt t="56568" x="2111375" y="5570538"/>
          <p14:tracePt t="56581" x="2079625" y="5570538"/>
          <p14:tracePt t="56598" x="2035175" y="5570538"/>
          <p14:tracePt t="56615" x="1997075" y="5570538"/>
          <p14:tracePt t="56735" x="2019300" y="5578475"/>
          <p14:tracePt t="56744" x="2041525" y="5578475"/>
          <p14:tracePt t="56752" x="2057400" y="5578475"/>
          <p14:tracePt t="56764" x="2065338" y="5578475"/>
          <p14:tracePt t="57928" x="2103438" y="5584825"/>
          <p14:tracePt t="57935" x="2149475" y="5584825"/>
          <p14:tracePt t="57947" x="2232025" y="5578475"/>
          <p14:tracePt t="57963" x="2346325" y="5562600"/>
          <p14:tracePt t="57967" x="2400300" y="5562600"/>
          <p14:tracePt t="57980" x="2438400" y="5562600"/>
          <p14:tracePt t="57996" x="2544763" y="5546725"/>
          <p14:tracePt t="58013" x="2651125" y="5532438"/>
          <p14:tracePt t="58030" x="2811463" y="5532438"/>
          <p14:tracePt t="58047" x="2865438" y="5524500"/>
          <p14:tracePt t="58063" x="2955925" y="5524500"/>
          <p14:tracePt t="58080" x="3070225" y="5516563"/>
          <p14:tracePt t="58096" x="3094038" y="5516563"/>
          <p14:tracePt t="58113" x="3116263" y="5508625"/>
          <p14:tracePt t="58130" x="3162300" y="5508625"/>
          <p14:tracePt t="58146" x="3208338" y="5508625"/>
          <p14:tracePt t="58163" x="3238500" y="5508625"/>
          <p14:tracePt t="58180" x="3260725" y="5508625"/>
          <p14:tracePt t="58196" x="3276600" y="5508625"/>
          <p14:tracePt t="58872" x="3292475" y="5508625"/>
          <p14:tracePt t="58888" x="3298825" y="5508625"/>
          <p14:tracePt t="58896" x="3314700" y="5508625"/>
          <p14:tracePt t="58912" x="3336925" y="5508625"/>
          <p14:tracePt t="58929" x="3368675" y="5508625"/>
          <p14:tracePt t="58946" x="3429000" y="5524500"/>
          <p14:tracePt t="58962" x="3467100" y="5524500"/>
          <p14:tracePt t="58979" x="3505200" y="5524500"/>
          <p14:tracePt t="58996" x="3543300" y="5532438"/>
          <p14:tracePt t="59012" x="3573463" y="5540375"/>
          <p14:tracePt t="59029" x="3619500" y="5546725"/>
          <p14:tracePt t="59046" x="3657600" y="5546725"/>
          <p14:tracePt t="59063" x="3687763" y="5554663"/>
          <p14:tracePt t="59079" x="3717925" y="5554663"/>
          <p14:tracePt t="59096" x="3741738" y="5554663"/>
          <p14:tracePt t="59184" x="3749675" y="5554663"/>
          <p14:tracePt t="59416" x="3756025" y="5554663"/>
          <p14:tracePt t="59425" x="3771900" y="5554663"/>
          <p14:tracePt t="59435" x="3779838" y="5554663"/>
          <p14:tracePt t="59445" x="3787775" y="5554663"/>
          <p14:tracePt t="59462" x="3817938" y="5554663"/>
          <p14:tracePt t="59464" x="3832225" y="5554663"/>
          <p14:tracePt t="59478" x="3848100" y="5554663"/>
          <p14:tracePt t="59495" x="3856038" y="5554663"/>
          <p14:tracePt t="59512" x="3863975" y="5554663"/>
          <p14:tracePt t="59921" x="3878263" y="5554663"/>
          <p14:tracePt t="59930" x="3902075" y="5554663"/>
          <p14:tracePt t="59945" x="3932238" y="5554663"/>
          <p14:tracePt t="59962" x="3970338" y="5554663"/>
          <p14:tracePt t="59978" x="4030663" y="5546725"/>
          <p14:tracePt t="59995" x="4130675" y="5546725"/>
          <p14:tracePt t="60012" x="4251325" y="5540375"/>
          <p14:tracePt t="60028" x="4397375" y="5546725"/>
          <p14:tracePt t="60045" x="4487863" y="5554663"/>
          <p14:tracePt t="60062" x="4564063" y="5554663"/>
          <p14:tracePt t="60078" x="4594225" y="5562600"/>
          <p14:tracePt t="60095" x="4610100" y="5562600"/>
          <p14:tracePt t="60111" x="4618038" y="5562600"/>
          <p14:tracePt t="60128" x="4625975" y="5562600"/>
          <p14:tracePt t="60145" x="4640263" y="5562600"/>
          <p14:tracePt t="60161" x="4656138" y="5562600"/>
          <p14:tracePt t="60195" x="4664075" y="5562600"/>
          <p14:tracePt t="60216" x="4670425" y="5562600"/>
          <p14:tracePt t="60232" x="4686300" y="5562600"/>
          <p14:tracePt t="60248" x="4694238" y="5562600"/>
          <p14:tracePt t="60261" x="4708525" y="5562600"/>
          <p14:tracePt t="60278" x="4740275" y="5562600"/>
          <p14:tracePt t="60295" x="4762500" y="5562600"/>
          <p14:tracePt t="60311" x="4778375" y="5562600"/>
          <p14:tracePt t="60328" x="4800600" y="5562600"/>
          <p14:tracePt t="60345" x="4822825" y="5562600"/>
          <p14:tracePt t="60361" x="4854575" y="5562600"/>
          <p14:tracePt t="60378" x="4876800" y="5562600"/>
          <p14:tracePt t="60395" x="4892675" y="5562600"/>
          <p14:tracePt t="60411" x="4914900" y="5562600"/>
          <p14:tracePt t="60428" x="4922838" y="5562600"/>
          <p14:tracePt t="60444" x="4930775" y="5562600"/>
          <p14:tracePt t="60461" x="4953000" y="5554663"/>
          <p14:tracePt t="60464" x="4960938" y="5554663"/>
          <p14:tracePt t="60478" x="4975225" y="5554663"/>
          <p14:tracePt t="60495" x="4983163" y="5554663"/>
          <p14:tracePt t="60511" x="4999038" y="5554663"/>
          <p14:tracePt t="60528" x="5021263" y="5540375"/>
          <p14:tracePt t="60544" x="5037138" y="5540375"/>
          <p14:tracePt t="60561" x="5051425" y="5540375"/>
          <p14:tracePt t="60578" x="5075238" y="5540375"/>
          <p14:tracePt t="60594" x="5097463" y="5540375"/>
          <p14:tracePt t="60611" x="5127625" y="5540375"/>
          <p14:tracePt t="60628" x="5151438" y="5540375"/>
          <p14:tracePt t="60644" x="5165725" y="5540375"/>
          <p14:tracePt t="60661" x="5181600" y="5540375"/>
          <p14:tracePt t="60678" x="5203825" y="5532438"/>
          <p14:tracePt t="60694" x="5241925" y="5532438"/>
          <p14:tracePt t="60711" x="5273675" y="5532438"/>
          <p14:tracePt t="60727" x="5295900" y="5516563"/>
          <p14:tracePt t="61144" x="5311775" y="5516563"/>
          <p14:tracePt t="61152" x="5318125" y="5516563"/>
          <p14:tracePt t="61160" x="5341938" y="5516563"/>
          <p14:tracePt t="61177" x="5349875" y="5516563"/>
          <p14:tracePt t="61194" x="5387975" y="5516563"/>
          <p14:tracePt t="61211" x="5402263" y="5516563"/>
          <p14:tracePt t="61227" x="5432425" y="5516563"/>
          <p14:tracePt t="61244" x="5448300" y="5524500"/>
          <p14:tracePt t="61260" x="5470525" y="5524500"/>
          <p14:tracePt t="61277" x="5494338" y="5532438"/>
          <p14:tracePt t="61294" x="5524500" y="5532438"/>
          <p14:tracePt t="61310" x="5546725" y="5532438"/>
          <p14:tracePt t="61327" x="5562600" y="5540375"/>
          <p14:tracePt t="61344" x="5592763" y="5546725"/>
          <p14:tracePt t="61360" x="5600700" y="5546725"/>
          <p14:tracePt t="61377" x="5616575" y="5546725"/>
          <p14:tracePt t="61394" x="5622925" y="5546725"/>
          <p14:tracePt t="61410" x="5638800" y="5546725"/>
          <p14:tracePt t="61448" x="5654675" y="5546725"/>
          <p14:tracePt t="62409" x="5630863" y="5546725"/>
          <p14:tracePt t="62417" x="5600700" y="5546725"/>
          <p14:tracePt t="62426" x="5578475" y="5532438"/>
          <p14:tracePt t="62444" x="5540375" y="5516563"/>
          <p14:tracePt t="62460" x="5486400" y="5470525"/>
          <p14:tracePt t="62476" x="5410200" y="5410200"/>
          <p14:tracePt t="62493" x="5241925" y="5287963"/>
          <p14:tracePt t="62509" x="4983163" y="5083175"/>
          <p14:tracePt t="62526" x="4808538" y="4922838"/>
          <p14:tracePt t="62543" x="4694238" y="4784725"/>
          <p14:tracePt t="62559" x="4556125" y="4678363"/>
          <p14:tracePt t="62576" x="4518025" y="4670425"/>
          <p14:tracePt t="62593" x="4457700" y="4664075"/>
          <p14:tracePt t="62609" x="4373563" y="4648200"/>
          <p14:tracePt t="62626" x="4297363" y="4625975"/>
          <p14:tracePt t="62643" x="4098925" y="4572000"/>
          <p14:tracePt t="62659" x="3848100" y="4495800"/>
          <p14:tracePt t="62676" x="3641725" y="4411663"/>
          <p14:tracePt t="62693" x="3360738" y="4321175"/>
          <p14:tracePt t="62709" x="3238500" y="4289425"/>
          <p14:tracePt t="62726" x="3184525" y="4283075"/>
          <p14:tracePt t="62743" x="3154363" y="4275138"/>
          <p14:tracePt t="62760" x="3146425" y="4267200"/>
          <p14:tracePt t="62776" x="3132138" y="4259263"/>
          <p14:tracePt t="62810" x="3132138" y="4251325"/>
          <p14:tracePt t="62826" x="3132138" y="4237038"/>
          <p14:tracePt t="62842" x="3146425" y="4221163"/>
          <p14:tracePt t="62859" x="3170238" y="4198938"/>
          <p14:tracePt t="62876" x="3200400" y="4168775"/>
          <p14:tracePt t="62892" x="3216275" y="4152900"/>
          <p14:tracePt t="62909" x="3260725" y="4130675"/>
          <p14:tracePt t="62926" x="3298825" y="4122738"/>
          <p14:tracePt t="62943" x="3360738" y="4122738"/>
          <p14:tracePt t="62959" x="3429000" y="4114800"/>
          <p14:tracePt t="62963" x="3482975" y="4114800"/>
          <p14:tracePt t="62976" x="3551238" y="4122738"/>
          <p14:tracePt t="62992" x="3717925" y="4137025"/>
          <p14:tracePt t="63009" x="3832225" y="4168775"/>
          <p14:tracePt t="63026" x="3940175" y="4191000"/>
          <p14:tracePt t="63042" x="4030663" y="4229100"/>
          <p14:tracePt t="63059" x="4098925" y="4244975"/>
          <p14:tracePt t="63076" x="4114800" y="4251325"/>
          <p14:tracePt t="63109" x="4122738" y="4275138"/>
          <p14:tracePt t="63126" x="4122738" y="4289425"/>
          <p14:tracePt t="63143" x="4098925" y="4305300"/>
          <p14:tracePt t="63159" x="4068763" y="4313238"/>
          <p14:tracePt t="63175" x="3984625" y="4321175"/>
          <p14:tracePt t="63192" x="3932238" y="4321175"/>
          <p14:tracePt t="63209" x="3870325" y="4321175"/>
          <p14:tracePt t="63225" x="3832225" y="4313238"/>
          <p14:tracePt t="63242" x="3825875" y="4305300"/>
          <p14:tracePt t="63259" x="3810000" y="4289425"/>
          <p14:tracePt t="63275" x="3810000" y="4283075"/>
          <p14:tracePt t="63292" x="3810000" y="4267200"/>
          <p14:tracePt t="63309" x="3810000" y="4259263"/>
          <p14:tracePt t="63325" x="3810000" y="4251325"/>
          <p14:tracePt t="63342" x="3848100" y="4244975"/>
          <p14:tracePt t="63359" x="3894138" y="4244975"/>
          <p14:tracePt t="63375" x="3924300" y="4237038"/>
          <p14:tracePt t="63392" x="3932238" y="4237038"/>
          <p14:tracePt t="63409" x="3940175" y="4237038"/>
          <p14:tracePt t="63441" x="3940175" y="4244975"/>
          <p14:tracePt t="63449" x="3924300" y="4244975"/>
          <p14:tracePt t="63459" x="3894138" y="4244975"/>
          <p14:tracePt t="63475" x="3856038" y="4244975"/>
          <p14:tracePt t="63492" x="3840163" y="4244975"/>
          <p14:tracePt t="63617" x="3848100" y="4244975"/>
          <p14:tracePt t="65233" x="3870325" y="4244975"/>
          <p14:tracePt t="65241" x="3894138" y="4244975"/>
          <p14:tracePt t="65258" x="3902075" y="4244975"/>
          <p14:tracePt t="65264" x="3916363" y="4244975"/>
          <p14:tracePt t="65274" x="3940175" y="4244975"/>
          <p14:tracePt t="65290" x="3984625" y="4244975"/>
          <p14:tracePt t="65307" x="4030663" y="4244975"/>
          <p14:tracePt t="65324" x="4092575" y="4251325"/>
          <p14:tracePt t="65340" x="4160838" y="4259263"/>
          <p14:tracePt t="65357" x="4244975" y="4283075"/>
          <p14:tracePt t="65374" x="4335463" y="4313238"/>
          <p14:tracePt t="65390" x="4403725" y="4343400"/>
          <p14:tracePt t="65407" x="4487863" y="4373563"/>
          <p14:tracePt t="65424" x="4587875" y="4403725"/>
          <p14:tracePt t="65440" x="4708525" y="4427538"/>
          <p14:tracePt t="65457" x="4808538" y="4457700"/>
          <p14:tracePt t="65474" x="4876800" y="4487863"/>
          <p14:tracePt t="65490" x="4953000" y="4525963"/>
          <p14:tracePt t="65507" x="5067300" y="4587875"/>
          <p14:tracePt t="65524" x="5211763" y="4648200"/>
          <p14:tracePt t="65540" x="5349875" y="4724400"/>
          <p14:tracePt t="65557" x="5478463" y="4800600"/>
          <p14:tracePt t="65574" x="5562600" y="4846638"/>
          <p14:tracePt t="65590" x="5600700" y="4876800"/>
          <p14:tracePt t="65607" x="5622925" y="4922838"/>
          <p14:tracePt t="65624" x="5661025" y="4953000"/>
          <p14:tracePt t="65640" x="5715000" y="4999038"/>
          <p14:tracePt t="65657" x="5791200" y="5067300"/>
          <p14:tracePt t="65673" x="5807075" y="5089525"/>
          <p14:tracePt t="65690" x="5821363" y="5143500"/>
          <p14:tracePt t="65707" x="5821363" y="5181600"/>
          <p14:tracePt t="65723" x="5821363" y="5203825"/>
          <p14:tracePt t="65740" x="5821363" y="5235575"/>
          <p14:tracePt t="65757" x="5821363" y="5280025"/>
          <p14:tracePt t="65773" x="5829300" y="5303838"/>
          <p14:tracePt t="65790" x="5837238" y="5318125"/>
          <p14:tracePt t="65807" x="5837238" y="5326063"/>
          <p14:tracePt t="65889" x="5845175" y="5326063"/>
          <p14:tracePt t="65896" x="5859463" y="5326063"/>
          <p14:tracePt t="65906" x="5889625" y="5326063"/>
          <p14:tracePt t="65923" x="5973763" y="5326063"/>
          <p14:tracePt t="65940" x="6011863" y="5341938"/>
          <p14:tracePt t="65956" x="6027738" y="5341938"/>
          <p14:tracePt t="65973" x="6035675" y="5349875"/>
          <p14:tracePt t="66016" x="6035675" y="5356225"/>
          <p14:tracePt t="66034" x="6027738" y="5356225"/>
          <p14:tracePt t="66042" x="6011863" y="5356225"/>
          <p14:tracePt t="66065" x="6003925" y="5356225"/>
          <p14:tracePt t="66320" x="6019800" y="5364163"/>
          <p14:tracePt t="66329" x="6027738" y="5364163"/>
          <p14:tracePt t="66339" x="6049963" y="5372100"/>
          <p14:tracePt t="66356" x="6057900" y="5372100"/>
          <p14:tracePt t="66373" x="6073775" y="5372100"/>
          <p14:tracePt t="66389" x="6080125" y="5372100"/>
          <p14:tracePt t="66406" x="6088063" y="5372100"/>
          <p14:tracePt t="66432" x="6096000" y="5372100"/>
          <p14:tracePt t="66442" x="6103938" y="5372100"/>
          <p14:tracePt t="66553" x="6103938" y="5380038"/>
          <p14:tracePt t="66577" x="6103938" y="5387975"/>
          <p14:tracePt t="66601" x="6103938" y="5394325"/>
          <p14:tracePt t="66609" x="6111875" y="5402263"/>
          <p14:tracePt t="66623" x="6111875" y="5410200"/>
          <p14:tracePt t="66640" x="6126163" y="5426075"/>
          <p14:tracePt t="66656" x="6172200" y="5448300"/>
          <p14:tracePt t="66673" x="6202363" y="5456238"/>
          <p14:tracePt t="66689" x="6218238" y="5464175"/>
          <p14:tracePt t="66706" x="6256338" y="5478463"/>
          <p14:tracePt t="66722" x="6264275" y="5478463"/>
          <p14:tracePt t="66739" x="6270625" y="5478463"/>
          <p14:tracePt t="66756" x="6278563" y="5486400"/>
          <p14:tracePt t="66772" x="6294438" y="5486400"/>
          <p14:tracePt t="66789" x="6308725" y="5486400"/>
          <p14:tracePt t="66806" x="6316663" y="5486400"/>
          <p14:tracePt t="66822" x="6324600" y="5486400"/>
          <p14:tracePt t="66839" x="6340475" y="5486400"/>
          <p14:tracePt t="66856" x="6370638" y="5486400"/>
          <p14:tracePt t="66872" x="6400800" y="5486400"/>
          <p14:tracePt t="66889" x="6416675" y="5486400"/>
          <p14:tracePt t="66906" x="6446838" y="5486400"/>
          <p14:tracePt t="66922" x="6461125" y="5486400"/>
          <p14:tracePt t="66939" x="6484938" y="5486400"/>
          <p14:tracePt t="66956" x="6507163" y="5486400"/>
          <p14:tracePt t="66972" x="6537325" y="5486400"/>
          <p14:tracePt t="66976" x="6545263" y="5486400"/>
          <p14:tracePt t="66989" x="6553200" y="5486400"/>
          <p14:tracePt t="67006" x="6591300" y="5486400"/>
          <p14:tracePt t="67022" x="6629400" y="5494338"/>
          <p14:tracePt t="67039" x="6651625" y="5494338"/>
          <p14:tracePt t="67056" x="6675438" y="5494338"/>
          <p14:tracePt t="67072" x="6689725" y="5494338"/>
          <p14:tracePt t="67089" x="6735763" y="5494338"/>
          <p14:tracePt t="67105" x="6759575" y="5494338"/>
          <p14:tracePt t="67122" x="6765925" y="5494338"/>
          <p14:tracePt t="67139" x="6789738" y="5494338"/>
          <p14:tracePt t="67156" x="6797675" y="5494338"/>
          <p14:tracePt t="67172" x="6819900" y="5494338"/>
          <p14:tracePt t="67189" x="6827838" y="5494338"/>
          <p14:tracePt t="67205" x="6842125" y="5502275"/>
          <p14:tracePt t="67762" x="6858000" y="5502275"/>
          <p14:tracePt t="67769" x="6888163" y="5502275"/>
          <p14:tracePt t="67777" x="6904038" y="5502275"/>
          <p14:tracePt t="67788" x="6926263" y="5508625"/>
          <p14:tracePt t="67805" x="6956425" y="5508625"/>
          <p14:tracePt t="67822" x="7026275" y="5508625"/>
          <p14:tracePt t="67838" x="7070725" y="5508625"/>
          <p14:tracePt t="67855" x="7094538" y="5508625"/>
          <p14:tracePt t="67872" x="7124700" y="5508625"/>
          <p14:tracePt t="67888" x="7162800" y="5516563"/>
          <p14:tracePt t="67905" x="7200900" y="5532438"/>
          <p14:tracePt t="67921" x="7231063" y="5532438"/>
          <p14:tracePt t="67938" x="7261225" y="5540375"/>
          <p14:tracePt t="67955" x="7277100" y="5540375"/>
          <p14:tracePt t="67971" x="7292975" y="5540375"/>
          <p14:tracePt t="67988" x="7299325" y="5540375"/>
          <p14:tracePt t="68005" x="7307263" y="5540375"/>
          <p14:tracePt t="68025" x="7315200" y="5540375"/>
          <p14:tracePt t="68057" x="7323138" y="5540375"/>
          <p14:tracePt t="68137" x="7331075" y="5540375"/>
          <p14:tracePt t="68177" x="7337425" y="5540375"/>
          <p14:tracePt t="68218" x="7345363" y="5540375"/>
          <p14:tracePt t="68241" x="7361238" y="5540375"/>
          <p14:tracePt t="68257" x="7369175" y="5540375"/>
          <p14:tracePt t="68273" x="7375525" y="5540375"/>
          <p14:tracePt t="68281" x="7383463" y="5540375"/>
          <p14:tracePt t="68297" x="7391400" y="5540375"/>
          <p14:tracePt t="68329" x="7399338" y="5540375"/>
          <p14:tracePt t="68729" x="7407275" y="5532438"/>
          <p14:tracePt t="68770" x="7413625" y="5524500"/>
          <p14:tracePt t="68793" x="7421563" y="5524500"/>
          <p14:tracePt t="68809" x="7437438" y="5524500"/>
          <p14:tracePt t="68824" x="7451725" y="5524500"/>
          <p14:tracePt t="68832" x="7459663" y="5524500"/>
          <p14:tracePt t="68840" x="7467600" y="5524500"/>
          <p14:tracePt t="68854" x="7483475" y="5524500"/>
          <p14:tracePt t="68870" x="7489825" y="5524500"/>
          <p14:tracePt t="68887" x="7527925" y="5524500"/>
          <p14:tracePt t="68904" x="7543800" y="5532438"/>
          <p14:tracePt t="68920" x="7581900" y="5540375"/>
          <p14:tracePt t="68937" x="7604125" y="5540375"/>
          <p14:tracePt t="68954" x="7650163" y="5546725"/>
          <p14:tracePt t="68970" x="7658100" y="5554663"/>
          <p14:tracePt t="69089" x="7650163" y="5554663"/>
          <p14:tracePt t="69097" x="7635875" y="5554663"/>
          <p14:tracePt t="69106" x="7635875" y="5562600"/>
          <p14:tracePt t="69121" x="7627938" y="5562600"/>
          <p14:tracePt t="69738" x="7612063" y="5562600"/>
          <p14:tracePt t="69746" x="7604125" y="5562600"/>
          <p14:tracePt t="69753" x="7589838" y="5562600"/>
          <p14:tracePt t="69770" x="7551738" y="5562600"/>
          <p14:tracePt t="69787" x="7543800" y="5562600"/>
          <p14:tracePt t="69803" x="7535863" y="5562600"/>
          <p14:tracePt t="70378" x="7521575" y="5562600"/>
          <p14:tracePt t="70386" x="7497763" y="5562600"/>
          <p14:tracePt t="70394" x="7483475" y="5562600"/>
          <p14:tracePt t="70403" x="7437438" y="5562600"/>
          <p14:tracePt t="70420" x="7292975" y="5540375"/>
          <p14:tracePt t="70436" x="6942138" y="5516563"/>
          <p14:tracePt t="70453" x="6637338" y="5470525"/>
          <p14:tracePt t="70469" x="6454775" y="5486400"/>
          <p14:tracePt t="70472" x="6370638" y="5502275"/>
          <p14:tracePt t="70486" x="6194425" y="5554663"/>
          <p14:tracePt t="70503" x="5807075" y="5638800"/>
          <p14:tracePt t="70519" x="5295900" y="5775325"/>
          <p14:tracePt t="70536" x="4899025" y="5883275"/>
          <p14:tracePt t="70552" x="4373563" y="5989638"/>
          <p14:tracePt t="70569" x="4221163" y="6042025"/>
          <p14:tracePt t="70586" x="4106863" y="6073775"/>
          <p14:tracePt t="70602" x="4068763" y="6088063"/>
          <p14:tracePt t="70619" x="4046538" y="6096000"/>
          <p14:tracePt t="70636" x="4030663" y="6096000"/>
          <p14:tracePt t="70652" x="3984625" y="6096000"/>
          <p14:tracePt t="70669" x="3886200" y="6073775"/>
          <p14:tracePt t="70686" x="3779838" y="6057900"/>
          <p14:tracePt t="70702" x="3695700" y="6042025"/>
          <p14:tracePt t="70719" x="3581400" y="6011863"/>
          <p14:tracePt t="70736" x="3390900" y="5951538"/>
          <p14:tracePt t="70753" x="3178175" y="5905500"/>
          <p14:tracePt t="70769" x="2911475" y="5875338"/>
          <p14:tracePt t="70786" x="2811463" y="5875338"/>
          <p14:tracePt t="70802" x="2713038" y="5867400"/>
          <p14:tracePt t="70819" x="2620963" y="5867400"/>
          <p14:tracePt t="70835" x="2498725" y="5875338"/>
          <p14:tracePt t="70852" x="2293938" y="5883275"/>
          <p14:tracePt t="70868" x="2133600" y="5889625"/>
          <p14:tracePt t="70885" x="2087563" y="5905500"/>
          <p14:tracePt t="70902" x="2065338" y="5905500"/>
          <p14:tracePt t="70954" x="2057400" y="5905500"/>
          <p14:tracePt t="70986" x="2041525" y="5905500"/>
          <p14:tracePt t="71001" x="2035175" y="5897563"/>
          <p14:tracePt t="71009" x="2011363" y="5897563"/>
          <p14:tracePt t="71019" x="2003425" y="5889625"/>
          <p14:tracePt t="71036" x="1951038" y="5851525"/>
          <p14:tracePt t="71052" x="1927225" y="5821363"/>
          <p14:tracePt t="71069" x="1897063" y="5799138"/>
          <p14:tracePt t="71085" x="1874838" y="5783263"/>
          <p14:tracePt t="71102" x="1858963" y="5775325"/>
          <p14:tracePt t="71119" x="1836738" y="5761038"/>
          <p14:tracePt t="71135" x="1828800" y="5737225"/>
          <p14:tracePt t="71152" x="1820863" y="5715000"/>
          <p14:tracePt t="71169" x="1820863" y="5692775"/>
          <p14:tracePt t="71185" x="1820863" y="5684838"/>
          <p14:tracePt t="71202" x="1820863" y="5676900"/>
          <p14:tracePt t="71219" x="1820863" y="5661025"/>
          <p14:tracePt t="71235" x="1828800" y="5622925"/>
          <p14:tracePt t="71252" x="1828800" y="5570538"/>
          <p14:tracePt t="71269" x="1828800" y="5516563"/>
          <p14:tracePt t="71285" x="1812925" y="5478463"/>
          <p14:tracePt t="71302" x="1806575" y="5464175"/>
          <p14:tracePt t="71319" x="1790700" y="5432425"/>
          <p14:tracePt t="71336" x="1790700" y="5387975"/>
          <p14:tracePt t="71352" x="1790700" y="5326063"/>
          <p14:tracePt t="71369" x="1790700" y="5265738"/>
          <p14:tracePt t="71385" x="1790700" y="5235575"/>
          <p14:tracePt t="71402" x="1790700" y="5203825"/>
          <p14:tracePt t="71435" x="1790700" y="5197475"/>
          <p14:tracePt t="71452" x="1774825" y="5165725"/>
          <p14:tracePt t="71468" x="1760538" y="5121275"/>
          <p14:tracePt t="71485" x="1736725" y="5083175"/>
          <p14:tracePt t="71502" x="1736725" y="5067300"/>
          <p14:tracePt t="71554" x="1736725" y="5059363"/>
          <p14:tracePt t="71569" x="1736725" y="5051425"/>
          <p14:tracePt t="71577" x="1736725" y="5045075"/>
          <p14:tracePt t="71730" x="1736725" y="5037138"/>
          <p14:tracePt t="71738" x="1744663" y="5037138"/>
          <p14:tracePt t="71752" x="1752600" y="5037138"/>
          <p14:tracePt t="71768" x="1752600" y="5029200"/>
          <p14:tracePt t="71785" x="1768475" y="5029200"/>
          <p14:tracePt t="71857" x="1760538" y="5029200"/>
          <p14:tracePt t="72914" x="1768475" y="5021263"/>
          <p14:tracePt t="72922" x="1820863" y="5021263"/>
          <p14:tracePt t="72934" x="1889125" y="5021263"/>
          <p14:tracePt t="72950" x="2035175" y="5013325"/>
          <p14:tracePt t="72967" x="2193925" y="4999038"/>
          <p14:tracePt t="72971" x="2270125" y="4999038"/>
          <p14:tracePt t="72984" x="2316163" y="4999038"/>
          <p14:tracePt t="73000" x="2492375" y="4999038"/>
          <p14:tracePt t="73017" x="2544763" y="4999038"/>
          <p14:tracePt t="73034" x="2727325" y="5037138"/>
          <p14:tracePt t="73050" x="2789238" y="5059363"/>
          <p14:tracePt t="73067" x="2827338" y="5059363"/>
          <p14:tracePt t="73084" x="2841625" y="5059363"/>
          <p14:tracePt t="73362" x="2841625" y="5051425"/>
          <p14:tracePt t="73377" x="2835275" y="5051425"/>
          <p14:tracePt t="73386" x="2835275" y="5045075"/>
          <p14:tracePt t="73400" x="2827338" y="5037138"/>
          <p14:tracePt t="73417" x="2803525" y="5013325"/>
          <p14:tracePt t="73433" x="2765425" y="4975225"/>
          <p14:tracePt t="73450" x="2751138" y="4960938"/>
          <p14:tracePt t="73467" x="2735263" y="4937125"/>
          <p14:tracePt t="73497" x="2735263" y="4930775"/>
          <p14:tracePt t="73514" x="2735263" y="4922838"/>
          <p14:tracePt t="73522" x="2735263" y="4914900"/>
          <p14:tracePt t="73538" x="2735263" y="4906963"/>
          <p14:tracePt t="73553" x="2735263" y="4892675"/>
          <p14:tracePt t="73567" x="2743200" y="4892675"/>
          <p14:tracePt t="73583" x="2759075" y="4892675"/>
          <p14:tracePt t="73600" x="2773363" y="4884738"/>
          <p14:tracePt t="73617" x="2789238" y="4884738"/>
          <p14:tracePt t="73633" x="2797175" y="4884738"/>
          <p14:tracePt t="73650" x="2803525" y="4884738"/>
          <p14:tracePt t="73667" x="2811463" y="4892675"/>
          <p14:tracePt t="73700" x="2811463" y="4899025"/>
          <p14:tracePt t="73716" x="2781300" y="4922838"/>
          <p14:tracePt t="73733" x="2759075" y="4922838"/>
          <p14:tracePt t="73750" x="2697163" y="4930775"/>
          <p14:tracePt t="73766" x="2659063" y="4930775"/>
          <p14:tracePt t="73800" x="2651125" y="4930775"/>
          <p14:tracePt t="73849" x="2659063" y="4930775"/>
          <p14:tracePt t="73858" x="2667000" y="4930775"/>
          <p14:tracePt t="73867" x="2674938" y="4930775"/>
          <p14:tracePt t="73883" x="2689225" y="4930775"/>
          <p14:tracePt t="73900" x="2697163" y="4930775"/>
          <p14:tracePt t="73933" x="2705100" y="4930775"/>
          <p14:tracePt t="74922" x="2697163" y="4930775"/>
          <p14:tracePt t="74978" x="2689225" y="4930775"/>
          <p14:tracePt t="75218" x="2705100" y="4930775"/>
          <p14:tracePt t="75226" x="2720975" y="4930775"/>
          <p14:tracePt t="75235" x="2743200" y="4930775"/>
          <p14:tracePt t="75249" x="2773363" y="4922838"/>
          <p14:tracePt t="75265" x="2819400" y="4922838"/>
          <p14:tracePt t="75282" x="2887663" y="4922838"/>
          <p14:tracePt t="75299" x="2917825" y="4937125"/>
          <p14:tracePt t="75315" x="2955925" y="4945063"/>
          <p14:tracePt t="75332" x="2994025" y="4953000"/>
          <p14:tracePt t="75348" x="3017838" y="4960938"/>
          <p14:tracePt t="75365" x="3048000" y="4983163"/>
          <p14:tracePt t="75382" x="3063875" y="5006975"/>
          <p14:tracePt t="75398" x="3086100" y="5051425"/>
          <p14:tracePt t="75415" x="3101975" y="5121275"/>
          <p14:tracePt t="75432" x="3124200" y="5197475"/>
          <p14:tracePt t="75449" x="3146425" y="5295900"/>
          <p14:tracePt t="75465" x="3170238" y="5432425"/>
          <p14:tracePt t="75467" x="3170238" y="5494338"/>
          <p14:tracePt t="75482" x="3184525" y="5616575"/>
          <p14:tracePt t="75498" x="3184525" y="5707063"/>
          <p14:tracePt t="75515" x="3184525" y="5761038"/>
          <p14:tracePt t="75532" x="3178175" y="5791200"/>
          <p14:tracePt t="75548" x="3170238" y="5821363"/>
          <p14:tracePt t="75565" x="3146425" y="5851525"/>
          <p14:tracePt t="75582" x="3140075" y="5889625"/>
          <p14:tracePt t="75598" x="3124200" y="5951538"/>
          <p14:tracePt t="75615" x="3108325" y="5997575"/>
          <p14:tracePt t="75632" x="3094038" y="6042025"/>
          <p14:tracePt t="75649" x="3086100" y="6049963"/>
          <p14:tracePt t="75665" x="3086100" y="6073775"/>
          <p14:tracePt t="75681" x="3078163" y="6096000"/>
          <p14:tracePt t="75698" x="3070225" y="6111875"/>
          <p14:tracePt t="75715" x="3070225" y="6126163"/>
          <p14:tracePt t="75778" x="3063875" y="6142038"/>
          <p14:tracePt t="75786" x="3055938" y="6142038"/>
          <p14:tracePt t="75798" x="3048000" y="6149975"/>
          <p14:tracePt t="75815" x="3025775" y="6156325"/>
          <p14:tracePt t="75831" x="3025775" y="6164263"/>
          <p14:tracePt t="75866" x="3032125" y="6164263"/>
          <p14:tracePt t="75874" x="3048000" y="6164263"/>
          <p14:tracePt t="75882" x="3078163" y="6156325"/>
          <p14:tracePt t="75898" x="3132138" y="6149975"/>
          <p14:tracePt t="75914" x="3200400" y="6149975"/>
          <p14:tracePt t="75931" x="3260725" y="6149975"/>
          <p14:tracePt t="75948" x="3344863" y="6149975"/>
          <p14:tracePt t="75965" x="3413125" y="6149975"/>
          <p14:tracePt t="75981" x="3451225" y="6142038"/>
          <p14:tracePt t="75998" x="3475038" y="6142038"/>
          <p14:tracePt t="76015" x="3482975" y="6142038"/>
          <p14:tracePt t="76082" x="3475038" y="6142038"/>
          <p14:tracePt t="76090" x="3451225" y="6142038"/>
          <p14:tracePt t="76098" x="3444875" y="6142038"/>
          <p14:tracePt t="76114" x="3436938" y="6142038"/>
          <p14:tracePt t="76131" x="3429000" y="6134100"/>
          <p14:tracePt t="76148" x="3421063" y="6134100"/>
          <p14:tracePt t="76170" x="3421063" y="6126163"/>
          <p14:tracePt t="76187" x="3421063" y="6118225"/>
          <p14:tracePt t="76198" x="3421063" y="6111875"/>
          <p14:tracePt t="76214" x="3421063" y="6096000"/>
          <p14:tracePt t="76231" x="3436938" y="6088063"/>
          <p14:tracePt t="76248" x="3475038" y="6073775"/>
          <p14:tracePt t="76265" x="3543300" y="6065838"/>
          <p14:tracePt t="76281" x="3627438" y="6057900"/>
          <p14:tracePt t="76298" x="3703638" y="6057900"/>
          <p14:tracePt t="76314" x="3763963" y="6057900"/>
          <p14:tracePt t="76331" x="3810000" y="6065838"/>
          <p14:tracePt t="76370" x="3817938" y="6073775"/>
          <p14:tracePt t="76381" x="3817938" y="6080125"/>
          <p14:tracePt t="76398" x="3817938" y="6096000"/>
          <p14:tracePt t="76414" x="3817938" y="6111875"/>
          <p14:tracePt t="76431" x="3802063" y="6118225"/>
          <p14:tracePt t="76448" x="3779838" y="6126163"/>
          <p14:tracePt t="76465" x="3733800" y="6134100"/>
          <p14:tracePt t="76467" x="3711575" y="6134100"/>
          <p14:tracePt t="76481" x="3687763" y="6142038"/>
          <p14:tracePt t="76497" x="3627438" y="6149975"/>
          <p14:tracePt t="76514" x="3619500" y="6149975"/>
          <p14:tracePt t="76531" x="3603625" y="6149975"/>
          <p14:tracePt t="76547" x="3603625" y="6134100"/>
          <p14:tracePt t="76564" x="3611563" y="6111875"/>
          <p14:tracePt t="76581" x="3635375" y="6080125"/>
          <p14:tracePt t="76597" x="3649663" y="6065838"/>
          <p14:tracePt t="76614" x="3679825" y="6065838"/>
          <p14:tracePt t="76631" x="3703638" y="6065838"/>
          <p14:tracePt t="76647" x="3717925" y="6065838"/>
          <p14:tracePt t="76665" x="3733800" y="6065838"/>
          <p14:tracePt t="76681" x="3771900" y="6065838"/>
          <p14:tracePt t="76697" x="3787775" y="6065838"/>
          <p14:tracePt t="76714" x="3802063" y="6073775"/>
          <p14:tracePt t="76754" x="3802063" y="6080125"/>
          <p14:tracePt t="76819" x="3802063" y="6088063"/>
          <p14:tracePt t="79603" x="3794125" y="6088063"/>
          <p14:tracePt t="83468" x="3787775" y="6088063"/>
          <p14:tracePt t="83731" x="3787775" y="6080125"/>
          <p14:tracePt t="83771" x="3779838" y="6073775"/>
          <p14:tracePt t="83803" x="3779838" y="6065838"/>
          <p14:tracePt t="83819" x="3779838" y="6057900"/>
          <p14:tracePt t="83907" x="3779838" y="6049963"/>
          <p14:tracePt t="83923" x="3771900" y="6049963"/>
          <p14:tracePt t="83931" x="3771900" y="6042025"/>
          <p14:tracePt t="83963" x="3771900" y="6035675"/>
          <p14:tracePt t="83979" x="3771900" y="6027738"/>
          <p14:tracePt t="84036" x="3763963" y="6019800"/>
          <p14:tracePt t="91436" x="3756025" y="6003925"/>
          <p14:tracePt t="91445" x="3695700" y="5973763"/>
          <p14:tracePt t="91454" x="3619500" y="5921375"/>
          <p14:tracePt t="91468" x="3421063" y="5821363"/>
          <p14:tracePt t="91485" x="3276600" y="5715000"/>
          <p14:tracePt t="91501" x="3094038" y="5546725"/>
          <p14:tracePt t="91518" x="2835275" y="5287963"/>
          <p14:tracePt t="91535" x="2568575" y="4945063"/>
          <p14:tracePt t="91552" x="2422525" y="4732338"/>
          <p14:tracePt t="91568" x="2308225" y="4549775"/>
          <p14:tracePt t="91585" x="2111375" y="4221163"/>
          <p14:tracePt t="91601" x="1828800" y="3825875"/>
          <p14:tracePt t="91618" x="1516063" y="3459163"/>
          <p14:tracePt t="91635" x="1158875" y="3048000"/>
          <p14:tracePt t="91651" x="693738" y="2574925"/>
          <p14:tracePt t="91668" x="563563" y="2416175"/>
          <p14:tracePt t="91685" x="495300" y="2346325"/>
          <p14:tracePt t="91701" x="487363" y="2324100"/>
          <p14:tracePt t="91718" x="457200" y="2278063"/>
          <p14:tracePt t="91734" x="427038" y="2247900"/>
          <p14:tracePt t="91751" x="373063" y="2201863"/>
          <p14:tracePt t="91768" x="312738" y="2155825"/>
          <p14:tracePt t="91784" x="220663" y="2073275"/>
          <p14:tracePt t="91801" x="114300" y="1965325"/>
          <p14:tracePt t="92821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838200"/>
            <a:ext cx="8001000" cy="1030288"/>
          </a:xfrm>
        </p:spPr>
        <p:txBody>
          <a:bodyPr/>
          <a:lstStyle/>
          <a:p>
            <a:pPr eaLnBrk="1" hangingPunct="1"/>
            <a:r>
              <a:rPr lang="zh-CN" altLang="en-US" b="1" smtClean="0"/>
              <a:t>第</a:t>
            </a:r>
            <a:r>
              <a:rPr lang="en-US" altLang="zh-CN" b="1" smtClean="0"/>
              <a:t>4</a:t>
            </a:r>
            <a:r>
              <a:rPr lang="zh-CN" altLang="en-US" b="1" smtClean="0"/>
              <a:t>章 汇编语言程序设计知识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71538" y="3286125"/>
            <a:ext cx="7156450" cy="1719263"/>
          </a:xfrm>
        </p:spPr>
        <p:txBody>
          <a:bodyPr/>
          <a:lstStyle/>
          <a:p>
            <a:pPr algn="ctr" eaLnBrk="1" hangingPunct="1"/>
            <a:r>
              <a:rPr lang="zh-CN" altLang="en-US" b="1" smtClean="0"/>
              <a:t>主讲教师：夏鲲</a:t>
            </a:r>
            <a:endParaRPr lang="en-US" altLang="zh-CN" b="1" smtClean="0"/>
          </a:p>
          <a:p>
            <a:pPr algn="ctr" eaLnBrk="1" hangingPunct="1"/>
            <a:r>
              <a:rPr lang="en-US" altLang="zh-CN" b="1" smtClean="0"/>
              <a:t>E-mail</a:t>
            </a:r>
            <a:r>
              <a:rPr lang="zh-CN" altLang="en-US" b="1" smtClean="0"/>
              <a:t>：</a:t>
            </a:r>
            <a:r>
              <a:rPr lang="en-US" altLang="zh-CN" b="1" smtClean="0"/>
              <a:t>xiakun@usst.edu.cn</a:t>
            </a:r>
          </a:p>
          <a:p>
            <a:pPr algn="ctr" eaLnBrk="1" hangingPunct="1"/>
            <a:r>
              <a:rPr lang="en-US" altLang="zh-CN" b="1" smtClean="0"/>
              <a:t>Tel</a:t>
            </a:r>
            <a:r>
              <a:rPr lang="zh-CN" altLang="en-US" b="1" smtClean="0"/>
              <a:t>：</a:t>
            </a:r>
            <a:r>
              <a:rPr lang="en-US" altLang="zh-CN" b="1" smtClean="0"/>
              <a:t>55270023</a:t>
            </a:r>
            <a:endParaRPr lang="zh-CN" altLang="en-US" b="1" smtClean="0"/>
          </a:p>
          <a:p>
            <a:pPr algn="r" eaLnBrk="1" hangingPunct="1"/>
            <a:r>
              <a:rPr lang="zh-CN" altLang="en-US" b="1" smtClean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8196" name="矩形 3"/>
          <p:cNvSpPr>
            <a:spLocks noChangeArrowheads="1"/>
          </p:cNvSpPr>
          <p:nvPr/>
        </p:nvSpPr>
        <p:spPr bwMode="auto">
          <a:xfrm>
            <a:off x="2051050" y="5786438"/>
            <a:ext cx="51292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0070C0"/>
                </a:solidFill>
              </a:rPr>
              <a:t>上海理工大学创新创业学院</a:t>
            </a:r>
            <a:endParaRPr lang="zh-CN" altLang="en-US" sz="3200">
              <a:solidFill>
                <a:srgbClr val="0070C0"/>
              </a:solidFill>
            </a:endParaRPr>
          </a:p>
        </p:txBody>
      </p:sp>
      <p:pic>
        <p:nvPicPr>
          <p:cNvPr id="8197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2167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MH_Others_1"/>
          <p:cNvSpPr/>
          <p:nvPr>
            <p:custDataLst>
              <p:tags r:id="rId2"/>
            </p:custDataLst>
          </p:nvPr>
        </p:nvSpPr>
        <p:spPr>
          <a:xfrm>
            <a:off x="4364038" y="2286000"/>
            <a:ext cx="3376612" cy="444500"/>
          </a:xfrm>
          <a:custGeom>
            <a:avLst/>
            <a:gdLst>
              <a:gd name="connsiteX0" fmla="*/ 3322894 w 3376894"/>
              <a:gd name="connsiteY0" fmla="*/ 336884 h 444884"/>
              <a:gd name="connsiteX1" fmla="*/ 3376894 w 3376894"/>
              <a:gd name="connsiteY1" fmla="*/ 390884 h 444884"/>
              <a:gd name="connsiteX2" fmla="*/ 3322894 w 3376894"/>
              <a:gd name="connsiteY2" fmla="*/ 444884 h 444884"/>
              <a:gd name="connsiteX3" fmla="*/ 3284711 w 3376894"/>
              <a:gd name="connsiteY3" fmla="*/ 429068 h 444884"/>
              <a:gd name="connsiteX4" fmla="*/ 3277511 w 3376894"/>
              <a:gd name="connsiteY4" fmla="*/ 411686 h 444884"/>
              <a:gd name="connsiteX5" fmla="*/ 423171 w 3376894"/>
              <a:gd name="connsiteY5" fmla="*/ 411686 h 444884"/>
              <a:gd name="connsiteX6" fmla="*/ 423171 w 3376894"/>
              <a:gd name="connsiteY6" fmla="*/ 382886 h 444884"/>
              <a:gd name="connsiteX7" fmla="*/ 3272207 w 3376894"/>
              <a:gd name="connsiteY7" fmla="*/ 382886 h 444884"/>
              <a:gd name="connsiteX8" fmla="*/ 3284711 w 3376894"/>
              <a:gd name="connsiteY8" fmla="*/ 352700 h 444884"/>
              <a:gd name="connsiteX9" fmla="*/ 3322894 w 3376894"/>
              <a:gd name="connsiteY9" fmla="*/ 336884 h 444884"/>
              <a:gd name="connsiteX10" fmla="*/ 220963 w 3376894"/>
              <a:gd name="connsiteY10" fmla="*/ 0 h 444884"/>
              <a:gd name="connsiteX11" fmla="*/ 441926 w 3376894"/>
              <a:gd name="connsiteY11" fmla="*/ 220963 h 444884"/>
              <a:gd name="connsiteX12" fmla="*/ 220963 w 3376894"/>
              <a:gd name="connsiteY12" fmla="*/ 441926 h 444884"/>
              <a:gd name="connsiteX13" fmla="*/ 0 w 3376894"/>
              <a:gd name="connsiteY13" fmla="*/ 220963 h 444884"/>
              <a:gd name="connsiteX14" fmla="*/ 220963 w 3376894"/>
              <a:gd name="connsiteY14" fmla="*/ 0 h 444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376894" h="444884">
                <a:moveTo>
                  <a:pt x="3322894" y="336884"/>
                </a:moveTo>
                <a:cubicBezTo>
                  <a:pt x="3352717" y="336884"/>
                  <a:pt x="3376894" y="361061"/>
                  <a:pt x="3376894" y="390884"/>
                </a:cubicBezTo>
                <a:cubicBezTo>
                  <a:pt x="3376894" y="420707"/>
                  <a:pt x="3352717" y="444884"/>
                  <a:pt x="3322894" y="444884"/>
                </a:cubicBezTo>
                <a:cubicBezTo>
                  <a:pt x="3307983" y="444884"/>
                  <a:pt x="3294483" y="438840"/>
                  <a:pt x="3284711" y="429068"/>
                </a:cubicBezTo>
                <a:lnTo>
                  <a:pt x="3277511" y="411686"/>
                </a:lnTo>
                <a:lnTo>
                  <a:pt x="423171" y="411686"/>
                </a:lnTo>
                <a:lnTo>
                  <a:pt x="423171" y="382886"/>
                </a:lnTo>
                <a:lnTo>
                  <a:pt x="3272207" y="382886"/>
                </a:lnTo>
                <a:lnTo>
                  <a:pt x="3284711" y="352700"/>
                </a:lnTo>
                <a:cubicBezTo>
                  <a:pt x="3294483" y="342928"/>
                  <a:pt x="3307983" y="336884"/>
                  <a:pt x="3322894" y="336884"/>
                </a:cubicBezTo>
                <a:close/>
                <a:moveTo>
                  <a:pt x="220963" y="0"/>
                </a:moveTo>
                <a:cubicBezTo>
                  <a:pt x="342997" y="0"/>
                  <a:pt x="441926" y="98929"/>
                  <a:pt x="441926" y="220963"/>
                </a:cubicBezTo>
                <a:cubicBezTo>
                  <a:pt x="441926" y="342997"/>
                  <a:pt x="342997" y="441926"/>
                  <a:pt x="220963" y="441926"/>
                </a:cubicBezTo>
                <a:cubicBezTo>
                  <a:pt x="98929" y="441926"/>
                  <a:pt x="0" y="342997"/>
                  <a:pt x="0" y="220963"/>
                </a:cubicBezTo>
                <a:cubicBezTo>
                  <a:pt x="0" y="98929"/>
                  <a:pt x="98929" y="0"/>
                  <a:pt x="2209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72000" anchor="ctr">
            <a:normAutofit/>
          </a:bodyPr>
          <a:lstStyle/>
          <a:p>
            <a:pPr algn="ctr" eaLnBrk="1" hangingPunct="1">
              <a:defRPr/>
            </a:pPr>
            <a:r>
              <a:rPr lang="zh-CN" altLang="en-US" sz="2400" dirty="0">
                <a:solidFill>
                  <a:srgbClr val="0070C0"/>
                </a:solidFill>
              </a:rPr>
              <a:t>伪指令</a:t>
            </a:r>
          </a:p>
        </p:txBody>
      </p:sp>
      <p:sp>
        <p:nvSpPr>
          <p:cNvPr id="75" name="MH_Others_2"/>
          <p:cNvSpPr/>
          <p:nvPr>
            <p:custDataLst>
              <p:tags r:id="rId3"/>
            </p:custDataLst>
          </p:nvPr>
        </p:nvSpPr>
        <p:spPr>
          <a:xfrm flipH="1">
            <a:off x="1446213" y="3179763"/>
            <a:ext cx="3376612" cy="444500"/>
          </a:xfrm>
          <a:custGeom>
            <a:avLst/>
            <a:gdLst>
              <a:gd name="connsiteX0" fmla="*/ 3322894 w 3376894"/>
              <a:gd name="connsiteY0" fmla="*/ 336884 h 444884"/>
              <a:gd name="connsiteX1" fmla="*/ 3376894 w 3376894"/>
              <a:gd name="connsiteY1" fmla="*/ 390884 h 444884"/>
              <a:gd name="connsiteX2" fmla="*/ 3322894 w 3376894"/>
              <a:gd name="connsiteY2" fmla="*/ 444884 h 444884"/>
              <a:gd name="connsiteX3" fmla="*/ 3284711 w 3376894"/>
              <a:gd name="connsiteY3" fmla="*/ 429068 h 444884"/>
              <a:gd name="connsiteX4" fmla="*/ 3277511 w 3376894"/>
              <a:gd name="connsiteY4" fmla="*/ 411686 h 444884"/>
              <a:gd name="connsiteX5" fmla="*/ 423171 w 3376894"/>
              <a:gd name="connsiteY5" fmla="*/ 411686 h 444884"/>
              <a:gd name="connsiteX6" fmla="*/ 423171 w 3376894"/>
              <a:gd name="connsiteY6" fmla="*/ 382886 h 444884"/>
              <a:gd name="connsiteX7" fmla="*/ 3272207 w 3376894"/>
              <a:gd name="connsiteY7" fmla="*/ 382886 h 444884"/>
              <a:gd name="connsiteX8" fmla="*/ 3284711 w 3376894"/>
              <a:gd name="connsiteY8" fmla="*/ 352700 h 444884"/>
              <a:gd name="connsiteX9" fmla="*/ 3322894 w 3376894"/>
              <a:gd name="connsiteY9" fmla="*/ 336884 h 444884"/>
              <a:gd name="connsiteX10" fmla="*/ 220963 w 3376894"/>
              <a:gd name="connsiteY10" fmla="*/ 0 h 444884"/>
              <a:gd name="connsiteX11" fmla="*/ 441926 w 3376894"/>
              <a:gd name="connsiteY11" fmla="*/ 220963 h 444884"/>
              <a:gd name="connsiteX12" fmla="*/ 220963 w 3376894"/>
              <a:gd name="connsiteY12" fmla="*/ 441926 h 444884"/>
              <a:gd name="connsiteX13" fmla="*/ 0 w 3376894"/>
              <a:gd name="connsiteY13" fmla="*/ 220963 h 444884"/>
              <a:gd name="connsiteX14" fmla="*/ 220963 w 3376894"/>
              <a:gd name="connsiteY14" fmla="*/ 0 h 444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376894" h="444884">
                <a:moveTo>
                  <a:pt x="3322894" y="336884"/>
                </a:moveTo>
                <a:cubicBezTo>
                  <a:pt x="3352717" y="336884"/>
                  <a:pt x="3376894" y="361061"/>
                  <a:pt x="3376894" y="390884"/>
                </a:cubicBezTo>
                <a:cubicBezTo>
                  <a:pt x="3376894" y="420707"/>
                  <a:pt x="3352717" y="444884"/>
                  <a:pt x="3322894" y="444884"/>
                </a:cubicBezTo>
                <a:cubicBezTo>
                  <a:pt x="3307983" y="444884"/>
                  <a:pt x="3294483" y="438840"/>
                  <a:pt x="3284711" y="429068"/>
                </a:cubicBezTo>
                <a:lnTo>
                  <a:pt x="3277511" y="411686"/>
                </a:lnTo>
                <a:lnTo>
                  <a:pt x="423171" y="411686"/>
                </a:lnTo>
                <a:lnTo>
                  <a:pt x="423171" y="382886"/>
                </a:lnTo>
                <a:lnTo>
                  <a:pt x="3272207" y="382886"/>
                </a:lnTo>
                <a:lnTo>
                  <a:pt x="3284711" y="352700"/>
                </a:lnTo>
                <a:cubicBezTo>
                  <a:pt x="3294483" y="342928"/>
                  <a:pt x="3307983" y="336884"/>
                  <a:pt x="3322894" y="336884"/>
                </a:cubicBezTo>
                <a:close/>
                <a:moveTo>
                  <a:pt x="220963" y="0"/>
                </a:moveTo>
                <a:cubicBezTo>
                  <a:pt x="342997" y="0"/>
                  <a:pt x="441926" y="98929"/>
                  <a:pt x="441926" y="220963"/>
                </a:cubicBezTo>
                <a:cubicBezTo>
                  <a:pt x="441926" y="342997"/>
                  <a:pt x="342997" y="441926"/>
                  <a:pt x="220963" y="441926"/>
                </a:cubicBezTo>
                <a:cubicBezTo>
                  <a:pt x="98929" y="441926"/>
                  <a:pt x="0" y="342997"/>
                  <a:pt x="0" y="220963"/>
                </a:cubicBezTo>
                <a:cubicBezTo>
                  <a:pt x="0" y="98929"/>
                  <a:pt x="98929" y="0"/>
                  <a:pt x="2209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108000" bIns="72000" anchor="ctr">
            <a:normAutofit/>
          </a:bodyPr>
          <a:lstStyle/>
          <a:p>
            <a:pPr algn="ctr" eaLnBrk="1" hangingPunct="1">
              <a:defRPr/>
            </a:pPr>
            <a:r>
              <a:rPr lang="zh-CN" altLang="en-US" sz="2400" dirty="0">
                <a:solidFill>
                  <a:schemeClr val="tx1"/>
                </a:solidFill>
              </a:rPr>
              <a:t>编程步骤</a:t>
            </a:r>
          </a:p>
        </p:txBody>
      </p:sp>
      <p:sp>
        <p:nvSpPr>
          <p:cNvPr id="9220" name="MH_Others_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351338" y="2300288"/>
            <a:ext cx="460375" cy="404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FFFFF"/>
                </a:solidFill>
              </a:rPr>
              <a:t>01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21" name="MH_Others_4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351338" y="3195638"/>
            <a:ext cx="460375" cy="404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FFFFF"/>
                </a:solidFill>
              </a:rPr>
              <a:t>02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8" name="MH_Others_5"/>
          <p:cNvSpPr/>
          <p:nvPr>
            <p:custDataLst>
              <p:tags r:id="rId6"/>
            </p:custDataLst>
          </p:nvPr>
        </p:nvSpPr>
        <p:spPr>
          <a:xfrm>
            <a:off x="85725" y="679450"/>
            <a:ext cx="430213" cy="815975"/>
          </a:xfrm>
          <a:custGeom>
            <a:avLst/>
            <a:gdLst>
              <a:gd name="connsiteX0" fmla="*/ 1 w 776515"/>
              <a:gd name="connsiteY0" fmla="*/ 0 h 1553028"/>
              <a:gd name="connsiteX1" fmla="*/ 776515 w 776515"/>
              <a:gd name="connsiteY1" fmla="*/ 776514 h 1553028"/>
              <a:gd name="connsiteX2" fmla="*/ 1 w 776515"/>
              <a:gd name="connsiteY2" fmla="*/ 1553028 h 1553028"/>
              <a:gd name="connsiteX3" fmla="*/ 0 w 776515"/>
              <a:gd name="connsiteY3" fmla="*/ 1553028 h 1553028"/>
              <a:gd name="connsiteX4" fmla="*/ 0 w 776515"/>
              <a:gd name="connsiteY4" fmla="*/ 0 h 1553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6515" h="1553028">
                <a:moveTo>
                  <a:pt x="1" y="0"/>
                </a:moveTo>
                <a:cubicBezTo>
                  <a:pt x="428858" y="0"/>
                  <a:pt x="776515" y="347657"/>
                  <a:pt x="776515" y="776514"/>
                </a:cubicBezTo>
                <a:cubicBezTo>
                  <a:pt x="776515" y="1205371"/>
                  <a:pt x="428858" y="1553028"/>
                  <a:pt x="1" y="1553028"/>
                </a:cubicBezTo>
                <a:lnTo>
                  <a:pt x="0" y="15530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45" name="MH_Others_6"/>
          <p:cNvSpPr txBox="1"/>
          <p:nvPr>
            <p:custDataLst>
              <p:tags r:id="rId7"/>
            </p:custDataLst>
          </p:nvPr>
        </p:nvSpPr>
        <p:spPr>
          <a:xfrm>
            <a:off x="468313" y="809625"/>
            <a:ext cx="1817687" cy="815975"/>
          </a:xfrm>
          <a:prstGeom prst="rect">
            <a:avLst/>
          </a:prstGeom>
          <a:noFill/>
        </p:spPr>
        <p:txBody>
          <a:bodyPr lIns="0" tIns="0" rIns="0" bIns="0" anchor="ctr">
            <a:normAutofit fontScale="85000" lnSpcReduction="10000"/>
          </a:bodyPr>
          <a:lstStyle/>
          <a:p>
            <a:pPr algn="ctr" eaLnBrk="1" hangingPunct="1">
              <a:defRPr/>
            </a:pPr>
            <a:r>
              <a:rPr lang="zh-CN" altLang="en-US" sz="4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  <a:endParaRPr lang="zh-CN" altLang="en-US" sz="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1" name="MH_Others_7"/>
          <p:cNvSpPr/>
          <p:nvPr>
            <p:custDataLst>
              <p:tags r:id="rId8"/>
            </p:custDataLst>
          </p:nvPr>
        </p:nvSpPr>
        <p:spPr>
          <a:xfrm>
            <a:off x="-6350" y="679450"/>
            <a:ext cx="63500" cy="815975"/>
          </a:xfrm>
          <a:custGeom>
            <a:avLst/>
            <a:gdLst>
              <a:gd name="connsiteX0" fmla="*/ 0 w 63524"/>
              <a:gd name="connsiteY0" fmla="*/ 0 h 816033"/>
              <a:gd name="connsiteX1" fmla="*/ 1 w 63524"/>
              <a:gd name="connsiteY1" fmla="*/ 0 h 816033"/>
              <a:gd name="connsiteX2" fmla="*/ 63524 w 63524"/>
              <a:gd name="connsiteY2" fmla="*/ 6061 h 816033"/>
              <a:gd name="connsiteX3" fmla="*/ 63524 w 63524"/>
              <a:gd name="connsiteY3" fmla="*/ 809972 h 816033"/>
              <a:gd name="connsiteX4" fmla="*/ 1 w 63524"/>
              <a:gd name="connsiteY4" fmla="*/ 816033 h 816033"/>
              <a:gd name="connsiteX5" fmla="*/ 0 w 63524"/>
              <a:gd name="connsiteY5" fmla="*/ 816033 h 816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524" h="816033">
                <a:moveTo>
                  <a:pt x="0" y="0"/>
                </a:moveTo>
                <a:lnTo>
                  <a:pt x="1" y="0"/>
                </a:lnTo>
                <a:lnTo>
                  <a:pt x="63524" y="6061"/>
                </a:lnTo>
                <a:lnTo>
                  <a:pt x="63524" y="809972"/>
                </a:lnTo>
                <a:lnTo>
                  <a:pt x="1" y="816033"/>
                </a:lnTo>
                <a:lnTo>
                  <a:pt x="0" y="8160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124" name="MH_Others_10"/>
          <p:cNvSpPr/>
          <p:nvPr>
            <p:custDataLst>
              <p:tags r:id="rId9"/>
            </p:custDataLst>
          </p:nvPr>
        </p:nvSpPr>
        <p:spPr>
          <a:xfrm>
            <a:off x="4376738" y="3884613"/>
            <a:ext cx="3376612" cy="446087"/>
          </a:xfrm>
          <a:custGeom>
            <a:avLst/>
            <a:gdLst>
              <a:gd name="connsiteX0" fmla="*/ 3322894 w 3376894"/>
              <a:gd name="connsiteY0" fmla="*/ 336884 h 444884"/>
              <a:gd name="connsiteX1" fmla="*/ 3376894 w 3376894"/>
              <a:gd name="connsiteY1" fmla="*/ 390884 h 444884"/>
              <a:gd name="connsiteX2" fmla="*/ 3322894 w 3376894"/>
              <a:gd name="connsiteY2" fmla="*/ 444884 h 444884"/>
              <a:gd name="connsiteX3" fmla="*/ 3284711 w 3376894"/>
              <a:gd name="connsiteY3" fmla="*/ 429068 h 444884"/>
              <a:gd name="connsiteX4" fmla="*/ 3277511 w 3376894"/>
              <a:gd name="connsiteY4" fmla="*/ 411686 h 444884"/>
              <a:gd name="connsiteX5" fmla="*/ 423171 w 3376894"/>
              <a:gd name="connsiteY5" fmla="*/ 411686 h 444884"/>
              <a:gd name="connsiteX6" fmla="*/ 423171 w 3376894"/>
              <a:gd name="connsiteY6" fmla="*/ 382886 h 444884"/>
              <a:gd name="connsiteX7" fmla="*/ 3272207 w 3376894"/>
              <a:gd name="connsiteY7" fmla="*/ 382886 h 444884"/>
              <a:gd name="connsiteX8" fmla="*/ 3284711 w 3376894"/>
              <a:gd name="connsiteY8" fmla="*/ 352700 h 444884"/>
              <a:gd name="connsiteX9" fmla="*/ 3322894 w 3376894"/>
              <a:gd name="connsiteY9" fmla="*/ 336884 h 444884"/>
              <a:gd name="connsiteX10" fmla="*/ 220963 w 3376894"/>
              <a:gd name="connsiteY10" fmla="*/ 0 h 444884"/>
              <a:gd name="connsiteX11" fmla="*/ 441926 w 3376894"/>
              <a:gd name="connsiteY11" fmla="*/ 220963 h 444884"/>
              <a:gd name="connsiteX12" fmla="*/ 220963 w 3376894"/>
              <a:gd name="connsiteY12" fmla="*/ 441926 h 444884"/>
              <a:gd name="connsiteX13" fmla="*/ 0 w 3376894"/>
              <a:gd name="connsiteY13" fmla="*/ 220963 h 444884"/>
              <a:gd name="connsiteX14" fmla="*/ 220963 w 3376894"/>
              <a:gd name="connsiteY14" fmla="*/ 0 h 444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376894" h="444884">
                <a:moveTo>
                  <a:pt x="3322894" y="336884"/>
                </a:moveTo>
                <a:cubicBezTo>
                  <a:pt x="3352717" y="336884"/>
                  <a:pt x="3376894" y="361061"/>
                  <a:pt x="3376894" y="390884"/>
                </a:cubicBezTo>
                <a:cubicBezTo>
                  <a:pt x="3376894" y="420707"/>
                  <a:pt x="3352717" y="444884"/>
                  <a:pt x="3322894" y="444884"/>
                </a:cubicBezTo>
                <a:cubicBezTo>
                  <a:pt x="3307983" y="444884"/>
                  <a:pt x="3294483" y="438840"/>
                  <a:pt x="3284711" y="429068"/>
                </a:cubicBezTo>
                <a:lnTo>
                  <a:pt x="3277511" y="411686"/>
                </a:lnTo>
                <a:lnTo>
                  <a:pt x="423171" y="411686"/>
                </a:lnTo>
                <a:lnTo>
                  <a:pt x="423171" y="382886"/>
                </a:lnTo>
                <a:lnTo>
                  <a:pt x="3272207" y="382886"/>
                </a:lnTo>
                <a:lnTo>
                  <a:pt x="3284711" y="352700"/>
                </a:lnTo>
                <a:cubicBezTo>
                  <a:pt x="3294483" y="342928"/>
                  <a:pt x="3307983" y="336884"/>
                  <a:pt x="3322894" y="336884"/>
                </a:cubicBezTo>
                <a:close/>
                <a:moveTo>
                  <a:pt x="220963" y="0"/>
                </a:moveTo>
                <a:cubicBezTo>
                  <a:pt x="342997" y="0"/>
                  <a:pt x="441926" y="98929"/>
                  <a:pt x="441926" y="220963"/>
                </a:cubicBezTo>
                <a:cubicBezTo>
                  <a:pt x="441926" y="342997"/>
                  <a:pt x="342997" y="441926"/>
                  <a:pt x="220963" y="441926"/>
                </a:cubicBezTo>
                <a:cubicBezTo>
                  <a:pt x="98929" y="441926"/>
                  <a:pt x="0" y="342997"/>
                  <a:pt x="0" y="220963"/>
                </a:cubicBezTo>
                <a:cubicBezTo>
                  <a:pt x="0" y="98929"/>
                  <a:pt x="98929" y="0"/>
                  <a:pt x="2209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72000" anchor="ctr">
            <a:normAutofit/>
          </a:bodyPr>
          <a:lstStyle/>
          <a:p>
            <a:pPr algn="ctr" eaLnBrk="1" hangingPunct="1">
              <a:defRPr/>
            </a:pPr>
            <a:r>
              <a:rPr lang="zh-CN" altLang="en-US" sz="2400" dirty="0">
                <a:solidFill>
                  <a:schemeClr val="tx1"/>
                </a:solidFill>
              </a:rPr>
              <a:t>   编程的方法和技巧</a:t>
            </a:r>
          </a:p>
        </p:txBody>
      </p:sp>
      <p:sp>
        <p:nvSpPr>
          <p:cNvPr id="9226" name="MH_Others_8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4398963" y="3897313"/>
            <a:ext cx="458787" cy="404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FFFFF"/>
                </a:solidFill>
              </a:rPr>
              <a:t>03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27" name="MH_Others_9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357688" y="4540250"/>
            <a:ext cx="458787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FFFFF"/>
                </a:solidFill>
              </a:rPr>
              <a:t>04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3" name="MH_Others_2"/>
          <p:cNvSpPr/>
          <p:nvPr>
            <p:custDataLst>
              <p:tags r:id="rId12"/>
            </p:custDataLst>
          </p:nvPr>
        </p:nvSpPr>
        <p:spPr>
          <a:xfrm flipH="1">
            <a:off x="1428750" y="4667250"/>
            <a:ext cx="3376613" cy="444500"/>
          </a:xfrm>
          <a:custGeom>
            <a:avLst/>
            <a:gdLst>
              <a:gd name="connsiteX0" fmla="*/ 3322894 w 3376894"/>
              <a:gd name="connsiteY0" fmla="*/ 336884 h 444884"/>
              <a:gd name="connsiteX1" fmla="*/ 3376894 w 3376894"/>
              <a:gd name="connsiteY1" fmla="*/ 390884 h 444884"/>
              <a:gd name="connsiteX2" fmla="*/ 3322894 w 3376894"/>
              <a:gd name="connsiteY2" fmla="*/ 444884 h 444884"/>
              <a:gd name="connsiteX3" fmla="*/ 3284711 w 3376894"/>
              <a:gd name="connsiteY3" fmla="*/ 429068 h 444884"/>
              <a:gd name="connsiteX4" fmla="*/ 3277511 w 3376894"/>
              <a:gd name="connsiteY4" fmla="*/ 411686 h 444884"/>
              <a:gd name="connsiteX5" fmla="*/ 423171 w 3376894"/>
              <a:gd name="connsiteY5" fmla="*/ 411686 h 444884"/>
              <a:gd name="connsiteX6" fmla="*/ 423171 w 3376894"/>
              <a:gd name="connsiteY6" fmla="*/ 382886 h 444884"/>
              <a:gd name="connsiteX7" fmla="*/ 3272207 w 3376894"/>
              <a:gd name="connsiteY7" fmla="*/ 382886 h 444884"/>
              <a:gd name="connsiteX8" fmla="*/ 3284711 w 3376894"/>
              <a:gd name="connsiteY8" fmla="*/ 352700 h 444884"/>
              <a:gd name="connsiteX9" fmla="*/ 3322894 w 3376894"/>
              <a:gd name="connsiteY9" fmla="*/ 336884 h 444884"/>
              <a:gd name="connsiteX10" fmla="*/ 220963 w 3376894"/>
              <a:gd name="connsiteY10" fmla="*/ 0 h 444884"/>
              <a:gd name="connsiteX11" fmla="*/ 441926 w 3376894"/>
              <a:gd name="connsiteY11" fmla="*/ 220963 h 444884"/>
              <a:gd name="connsiteX12" fmla="*/ 220963 w 3376894"/>
              <a:gd name="connsiteY12" fmla="*/ 441926 h 444884"/>
              <a:gd name="connsiteX13" fmla="*/ 0 w 3376894"/>
              <a:gd name="connsiteY13" fmla="*/ 220963 h 444884"/>
              <a:gd name="connsiteX14" fmla="*/ 220963 w 3376894"/>
              <a:gd name="connsiteY14" fmla="*/ 0 h 444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376894" h="444884">
                <a:moveTo>
                  <a:pt x="3322894" y="336884"/>
                </a:moveTo>
                <a:cubicBezTo>
                  <a:pt x="3352717" y="336884"/>
                  <a:pt x="3376894" y="361061"/>
                  <a:pt x="3376894" y="390884"/>
                </a:cubicBezTo>
                <a:cubicBezTo>
                  <a:pt x="3376894" y="420707"/>
                  <a:pt x="3352717" y="444884"/>
                  <a:pt x="3322894" y="444884"/>
                </a:cubicBezTo>
                <a:cubicBezTo>
                  <a:pt x="3307983" y="444884"/>
                  <a:pt x="3294483" y="438840"/>
                  <a:pt x="3284711" y="429068"/>
                </a:cubicBezTo>
                <a:lnTo>
                  <a:pt x="3277511" y="411686"/>
                </a:lnTo>
                <a:lnTo>
                  <a:pt x="423171" y="411686"/>
                </a:lnTo>
                <a:lnTo>
                  <a:pt x="423171" y="382886"/>
                </a:lnTo>
                <a:lnTo>
                  <a:pt x="3272207" y="382886"/>
                </a:lnTo>
                <a:lnTo>
                  <a:pt x="3284711" y="352700"/>
                </a:lnTo>
                <a:cubicBezTo>
                  <a:pt x="3294483" y="342928"/>
                  <a:pt x="3307983" y="336884"/>
                  <a:pt x="3322894" y="336884"/>
                </a:cubicBezTo>
                <a:close/>
                <a:moveTo>
                  <a:pt x="220963" y="0"/>
                </a:moveTo>
                <a:cubicBezTo>
                  <a:pt x="342997" y="0"/>
                  <a:pt x="441926" y="98929"/>
                  <a:pt x="441926" y="220963"/>
                </a:cubicBezTo>
                <a:cubicBezTo>
                  <a:pt x="441926" y="342997"/>
                  <a:pt x="342997" y="441926"/>
                  <a:pt x="220963" y="441926"/>
                </a:cubicBezTo>
                <a:cubicBezTo>
                  <a:pt x="98929" y="441926"/>
                  <a:pt x="0" y="342997"/>
                  <a:pt x="0" y="220963"/>
                </a:cubicBezTo>
                <a:cubicBezTo>
                  <a:pt x="0" y="98929"/>
                  <a:pt x="98929" y="0"/>
                  <a:pt x="2209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108000" bIns="72000" anchor="ctr">
            <a:normAutofit/>
          </a:bodyPr>
          <a:lstStyle/>
          <a:p>
            <a:pPr algn="ctr" eaLnBrk="1" hangingPunct="1">
              <a:defRPr/>
            </a:pPr>
            <a:r>
              <a:rPr lang="zh-CN" altLang="en-US" dirty="0">
                <a:solidFill>
                  <a:srgbClr val="0070C0"/>
                </a:solidFill>
              </a:rPr>
              <a:t>汇编语言程序的基本结构</a:t>
            </a:r>
          </a:p>
        </p:txBody>
      </p:sp>
      <p:sp>
        <p:nvSpPr>
          <p:cNvPr id="9229" name="MH_Others_8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4357688" y="4683125"/>
            <a:ext cx="458787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FFFFF"/>
                </a:solidFill>
              </a:rPr>
              <a:t>04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MH_Others_10"/>
          <p:cNvSpPr/>
          <p:nvPr>
            <p:custDataLst>
              <p:tags r:id="rId14"/>
            </p:custDataLst>
          </p:nvPr>
        </p:nvSpPr>
        <p:spPr>
          <a:xfrm>
            <a:off x="4357688" y="5484813"/>
            <a:ext cx="3376612" cy="444500"/>
          </a:xfrm>
          <a:custGeom>
            <a:avLst/>
            <a:gdLst>
              <a:gd name="connsiteX0" fmla="*/ 3322894 w 3376894"/>
              <a:gd name="connsiteY0" fmla="*/ 336884 h 444884"/>
              <a:gd name="connsiteX1" fmla="*/ 3376894 w 3376894"/>
              <a:gd name="connsiteY1" fmla="*/ 390884 h 444884"/>
              <a:gd name="connsiteX2" fmla="*/ 3322894 w 3376894"/>
              <a:gd name="connsiteY2" fmla="*/ 444884 h 444884"/>
              <a:gd name="connsiteX3" fmla="*/ 3284711 w 3376894"/>
              <a:gd name="connsiteY3" fmla="*/ 429068 h 444884"/>
              <a:gd name="connsiteX4" fmla="*/ 3277511 w 3376894"/>
              <a:gd name="connsiteY4" fmla="*/ 411686 h 444884"/>
              <a:gd name="connsiteX5" fmla="*/ 423171 w 3376894"/>
              <a:gd name="connsiteY5" fmla="*/ 411686 h 444884"/>
              <a:gd name="connsiteX6" fmla="*/ 423171 w 3376894"/>
              <a:gd name="connsiteY6" fmla="*/ 382886 h 444884"/>
              <a:gd name="connsiteX7" fmla="*/ 3272207 w 3376894"/>
              <a:gd name="connsiteY7" fmla="*/ 382886 h 444884"/>
              <a:gd name="connsiteX8" fmla="*/ 3284711 w 3376894"/>
              <a:gd name="connsiteY8" fmla="*/ 352700 h 444884"/>
              <a:gd name="connsiteX9" fmla="*/ 3322894 w 3376894"/>
              <a:gd name="connsiteY9" fmla="*/ 336884 h 444884"/>
              <a:gd name="connsiteX10" fmla="*/ 220963 w 3376894"/>
              <a:gd name="connsiteY10" fmla="*/ 0 h 444884"/>
              <a:gd name="connsiteX11" fmla="*/ 441926 w 3376894"/>
              <a:gd name="connsiteY11" fmla="*/ 220963 h 444884"/>
              <a:gd name="connsiteX12" fmla="*/ 220963 w 3376894"/>
              <a:gd name="connsiteY12" fmla="*/ 441926 h 444884"/>
              <a:gd name="connsiteX13" fmla="*/ 0 w 3376894"/>
              <a:gd name="connsiteY13" fmla="*/ 220963 h 444884"/>
              <a:gd name="connsiteX14" fmla="*/ 220963 w 3376894"/>
              <a:gd name="connsiteY14" fmla="*/ 0 h 444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376894" h="444884">
                <a:moveTo>
                  <a:pt x="3322894" y="336884"/>
                </a:moveTo>
                <a:cubicBezTo>
                  <a:pt x="3352717" y="336884"/>
                  <a:pt x="3376894" y="361061"/>
                  <a:pt x="3376894" y="390884"/>
                </a:cubicBezTo>
                <a:cubicBezTo>
                  <a:pt x="3376894" y="420707"/>
                  <a:pt x="3352717" y="444884"/>
                  <a:pt x="3322894" y="444884"/>
                </a:cubicBezTo>
                <a:cubicBezTo>
                  <a:pt x="3307983" y="444884"/>
                  <a:pt x="3294483" y="438840"/>
                  <a:pt x="3284711" y="429068"/>
                </a:cubicBezTo>
                <a:lnTo>
                  <a:pt x="3277511" y="411686"/>
                </a:lnTo>
                <a:lnTo>
                  <a:pt x="423171" y="411686"/>
                </a:lnTo>
                <a:lnTo>
                  <a:pt x="423171" y="382886"/>
                </a:lnTo>
                <a:lnTo>
                  <a:pt x="3272207" y="382886"/>
                </a:lnTo>
                <a:lnTo>
                  <a:pt x="3284711" y="352700"/>
                </a:lnTo>
                <a:cubicBezTo>
                  <a:pt x="3294483" y="342928"/>
                  <a:pt x="3307983" y="336884"/>
                  <a:pt x="3322894" y="336884"/>
                </a:cubicBezTo>
                <a:close/>
                <a:moveTo>
                  <a:pt x="220963" y="0"/>
                </a:moveTo>
                <a:cubicBezTo>
                  <a:pt x="342997" y="0"/>
                  <a:pt x="441926" y="98929"/>
                  <a:pt x="441926" y="220963"/>
                </a:cubicBezTo>
                <a:cubicBezTo>
                  <a:pt x="441926" y="342997"/>
                  <a:pt x="342997" y="441926"/>
                  <a:pt x="220963" y="441926"/>
                </a:cubicBezTo>
                <a:cubicBezTo>
                  <a:pt x="98929" y="441926"/>
                  <a:pt x="0" y="342997"/>
                  <a:pt x="0" y="220963"/>
                </a:cubicBezTo>
                <a:cubicBezTo>
                  <a:pt x="0" y="98929"/>
                  <a:pt x="98929" y="0"/>
                  <a:pt x="2209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72000" anchor="ctr">
            <a:normAutofit/>
          </a:bodyPr>
          <a:lstStyle/>
          <a:p>
            <a:pPr algn="ctr" eaLnBrk="1" hangingPunct="1">
              <a:defRPr/>
            </a:pPr>
            <a:r>
              <a:rPr lang="zh-CN" altLang="en-US" sz="2400" dirty="0">
                <a:solidFill>
                  <a:schemeClr val="tx1"/>
                </a:solidFill>
              </a:rPr>
              <a:t>思考题与习题</a:t>
            </a:r>
          </a:p>
        </p:txBody>
      </p:sp>
      <p:sp>
        <p:nvSpPr>
          <p:cNvPr id="9231" name="MH_Others_8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4379913" y="5495925"/>
            <a:ext cx="458787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FFFFF"/>
                </a:solidFill>
              </a:rPr>
              <a:t>05</a:t>
            </a:r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9232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226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0" x="4732338" y="3810000"/>
          <p14:tracePt t="379" x="4808538" y="3787775"/>
          <p14:tracePt t="388" x="4868863" y="3771900"/>
          <p14:tracePt t="397" x="4960938" y="3756025"/>
          <p14:tracePt t="413" x="5235575" y="3695700"/>
          <p14:tracePt t="430" x="5867400" y="3573463"/>
          <p14:tracePt t="447" x="6530975" y="3459163"/>
          <p14:tracePt t="449" x="6773863" y="3421063"/>
          <p14:tracePt t="463" x="7040563" y="3406775"/>
          <p14:tracePt t="480" x="7650163" y="3390900"/>
          <p14:tracePt t="497" x="8213725" y="3421063"/>
          <p14:tracePt t="513" x="8594725" y="3475038"/>
          <p14:tracePt t="530" x="8694738" y="3482975"/>
          <p14:tracePt t="547" x="8724900" y="3482975"/>
          <p14:tracePt t="580" x="8732838" y="3482975"/>
          <p14:tracePt t="597" x="8755063" y="3482975"/>
          <p14:tracePt t="613" x="8778875" y="3482975"/>
          <p14:tracePt t="630" x="8809038" y="3475038"/>
          <p14:tracePt t="647" x="8823325" y="3475038"/>
          <p14:tracePt t="663" x="8861425" y="3475038"/>
          <p14:tracePt t="681" x="8937625" y="3467100"/>
          <p14:tracePt t="697" x="9051925" y="3467100"/>
          <p14:tracePt t="819" x="9121775" y="3467100"/>
          <p14:tracePt t="826" x="9067800" y="3451225"/>
          <p14:tracePt t="834" x="9021763" y="3444875"/>
          <p14:tracePt t="846" x="8961438" y="3429000"/>
          <p14:tracePt t="863" x="8785225" y="3390900"/>
          <p14:tracePt t="880" x="8580438" y="3352800"/>
          <p14:tracePt t="897" x="8420100" y="3298825"/>
          <p14:tracePt t="913" x="8289925" y="3268663"/>
          <p14:tracePt t="930" x="8207375" y="3254375"/>
          <p14:tracePt t="946" x="8145463" y="3238500"/>
          <p14:tracePt t="963" x="8077200" y="3222625"/>
          <p14:tracePt t="980" x="8047038" y="3208338"/>
          <p14:tracePt t="996" x="7970838" y="3200400"/>
          <p14:tracePt t="1013" x="7886700" y="3184525"/>
          <p14:tracePt t="1030" x="7772400" y="3140075"/>
          <p14:tracePt t="1046" x="7712075" y="3140075"/>
          <p14:tracePt t="1063" x="7650163" y="3108325"/>
          <p14:tracePt t="1080" x="7604125" y="3086100"/>
          <p14:tracePt t="1097" x="7566025" y="3070225"/>
          <p14:tracePt t="1113" x="7489825" y="3055938"/>
          <p14:tracePt t="1130" x="7369175" y="3001963"/>
          <p14:tracePt t="1146" x="7269163" y="2963863"/>
          <p14:tracePt t="1163" x="7208838" y="2949575"/>
          <p14:tracePt t="1180" x="7170738" y="2925763"/>
          <p14:tracePt t="1196" x="7154863" y="2925763"/>
          <p14:tracePt t="4154" x="7140575" y="2925763"/>
          <p14:tracePt t="4162" x="7108825" y="2925763"/>
          <p14:tracePt t="4171" x="7094538" y="2925763"/>
          <p14:tracePt t="4179" x="7070725" y="2925763"/>
          <p14:tracePt t="4194" x="7048500" y="2917825"/>
          <p14:tracePt t="4210" x="6988175" y="2895600"/>
          <p14:tracePt t="4227" x="6950075" y="2879725"/>
          <p14:tracePt t="4244" x="6934200" y="2857500"/>
          <p14:tracePt t="4260" x="6896100" y="2849563"/>
          <p14:tracePt t="4277" x="6865938" y="2835275"/>
          <p14:tracePt t="4293" x="6835775" y="2811463"/>
          <p14:tracePt t="4310" x="6804025" y="2803525"/>
          <p14:tracePt t="4327" x="6765925" y="2773363"/>
          <p14:tracePt t="4343" x="6759575" y="2765425"/>
          <p14:tracePt t="4360" x="6735763" y="2743200"/>
          <p14:tracePt t="4377" x="6735763" y="2735263"/>
          <p14:tracePt t="4394" x="6721475" y="2713038"/>
          <p14:tracePt t="4410" x="6721475" y="2689225"/>
          <p14:tracePt t="4427" x="6721475" y="2667000"/>
          <p14:tracePt t="4443" x="6721475" y="2651125"/>
          <p14:tracePt t="4460" x="6721475" y="2636838"/>
          <p14:tracePt t="4477" x="6721475" y="2613025"/>
          <p14:tracePt t="4494" x="6713538" y="2590800"/>
          <p14:tracePt t="4510" x="6713538" y="2560638"/>
          <p14:tracePt t="4527" x="6705600" y="2514600"/>
          <p14:tracePt t="4543" x="6689725" y="2468563"/>
          <p14:tracePt t="4560" x="6651625" y="2408238"/>
          <p14:tracePt t="4577" x="6621463" y="2370138"/>
          <p14:tracePt t="4594" x="6545263" y="2286000"/>
          <p14:tracePt t="4610" x="6492875" y="2247900"/>
          <p14:tracePt t="4626" x="6430963" y="2217738"/>
          <p14:tracePt t="4643" x="6340475" y="2171700"/>
          <p14:tracePt t="4660" x="6278563" y="2125663"/>
          <p14:tracePt t="4677" x="6210300" y="2103438"/>
          <p14:tracePt t="4693" x="6180138" y="2095500"/>
          <p14:tracePt t="4710" x="6126163" y="2079625"/>
          <p14:tracePt t="4726" x="6073775" y="2065338"/>
          <p14:tracePt t="4743" x="6003925" y="2049463"/>
          <p14:tracePt t="4760" x="5935663" y="2049463"/>
          <p14:tracePt t="4777" x="5889625" y="2049463"/>
          <p14:tracePt t="4794" x="5837238" y="2049463"/>
          <p14:tracePt t="4810" x="5775325" y="2049463"/>
          <p14:tracePt t="4826" x="5668963" y="2079625"/>
          <p14:tracePt t="4843" x="5600700" y="2095500"/>
          <p14:tracePt t="4860" x="5562600" y="2117725"/>
          <p14:tracePt t="4876" x="5508625" y="2141538"/>
          <p14:tracePt t="4893" x="5470525" y="2179638"/>
          <p14:tracePt t="4910" x="5394325" y="2232025"/>
          <p14:tracePt t="4926" x="5311775" y="2278063"/>
          <p14:tracePt t="4943" x="5249863" y="2324100"/>
          <p14:tracePt t="4960" x="5219700" y="2362200"/>
          <p14:tracePt t="4976" x="5189538" y="2416175"/>
          <p14:tracePt t="4993" x="5173663" y="2484438"/>
          <p14:tracePt t="5009" x="5173663" y="2560638"/>
          <p14:tracePt t="5026" x="5203825" y="2628900"/>
          <p14:tracePt t="5042" x="5265738" y="2705100"/>
          <p14:tracePt t="5059" x="5349875" y="2789238"/>
          <p14:tracePt t="5076" x="5426075" y="2835275"/>
          <p14:tracePt t="5093" x="5616575" y="2925763"/>
          <p14:tracePt t="5110" x="5829300" y="3001963"/>
          <p14:tracePt t="5126" x="6103938" y="3086100"/>
          <p14:tracePt t="5143" x="6316663" y="3116263"/>
          <p14:tracePt t="5159" x="6484938" y="3124200"/>
          <p14:tracePt t="5176" x="6545263" y="3124200"/>
          <p14:tracePt t="5193" x="6569075" y="3101975"/>
          <p14:tracePt t="5210" x="6607175" y="3063875"/>
          <p14:tracePt t="5226" x="6637338" y="2994025"/>
          <p14:tracePt t="5243" x="6651625" y="2903538"/>
          <p14:tracePt t="5259" x="6659563" y="2857500"/>
          <p14:tracePt t="5276" x="6667500" y="2819400"/>
          <p14:tracePt t="5293" x="6667500" y="2781300"/>
          <p14:tracePt t="5309" x="6675438" y="2765425"/>
          <p14:tracePt t="5326" x="6683375" y="2743200"/>
          <p14:tracePt t="5343" x="6683375" y="2720975"/>
          <p14:tracePt t="5359" x="6689725" y="2689225"/>
          <p14:tracePt t="5376" x="6689725" y="2667000"/>
          <p14:tracePt t="5393" x="6689725" y="2644775"/>
          <p14:tracePt t="5410" x="6683375" y="2628900"/>
          <p14:tracePt t="5426" x="6675438" y="2613025"/>
          <p14:tracePt t="5429" x="6675438" y="2598738"/>
          <p14:tracePt t="5443" x="6645275" y="2560638"/>
          <p14:tracePt t="5459" x="6591300" y="2506663"/>
          <p14:tracePt t="5476" x="6537325" y="2454275"/>
          <p14:tracePt t="5492" x="6469063" y="2400300"/>
          <p14:tracePt t="5509" x="6408738" y="2346325"/>
          <p14:tracePt t="5526" x="6384925" y="2339975"/>
          <p14:tracePt t="5542" x="6362700" y="2324100"/>
          <p14:tracePt t="5559" x="6346825" y="2308225"/>
          <p14:tracePt t="5576" x="6332538" y="2301875"/>
          <p14:tracePt t="5593" x="6324600" y="2301875"/>
          <p14:tracePt t="5987" x="6332538" y="2301875"/>
          <p14:tracePt t="5995" x="6340475" y="2316163"/>
          <p14:tracePt t="6011" x="6340475" y="2332038"/>
          <p14:tracePt t="6019" x="6340475" y="2339975"/>
          <p14:tracePt t="6026" x="6332538" y="2354263"/>
          <p14:tracePt t="6042" x="6324600" y="2370138"/>
          <p14:tracePt t="6059" x="6286500" y="2416175"/>
          <p14:tracePt t="6075" x="6248400" y="2438400"/>
          <p14:tracePt t="6092" x="6210300" y="2484438"/>
          <p14:tracePt t="6109" x="6188075" y="2530475"/>
          <p14:tracePt t="6125" x="6164263" y="2598738"/>
          <p14:tracePt t="6142" x="6142038" y="2659063"/>
          <p14:tracePt t="6159" x="6126163" y="2705100"/>
          <p14:tracePt t="6175" x="6118225" y="2720975"/>
          <p14:tracePt t="6192" x="6111875" y="2735263"/>
          <p14:tracePt t="6209" x="6103938" y="2751138"/>
          <p14:tracePt t="6226" x="6088063" y="2765425"/>
          <p14:tracePt t="6242" x="6065838" y="2789238"/>
          <p14:tracePt t="6259" x="6003925" y="2857500"/>
          <p14:tracePt t="6275" x="5927725" y="2911475"/>
          <p14:tracePt t="6292" x="5845175" y="2987675"/>
          <p14:tracePt t="6309" x="5753100" y="3078163"/>
          <p14:tracePt t="6325" x="5638800" y="3184525"/>
          <p14:tracePt t="6342" x="5516563" y="3284538"/>
          <p14:tracePt t="6359" x="5418138" y="3375025"/>
          <p14:tracePt t="6375" x="5311775" y="3429000"/>
          <p14:tracePt t="6392" x="5189538" y="3505200"/>
          <p14:tracePt t="6408" x="5045075" y="3527425"/>
          <p14:tracePt t="6425" x="4899025" y="3559175"/>
          <p14:tracePt t="6442" x="4770438" y="3559175"/>
          <p14:tracePt t="6445" x="4694238" y="3559175"/>
          <p14:tracePt t="6459" x="4541838" y="3543300"/>
          <p14:tracePt t="6475" x="4389438" y="3535363"/>
          <p14:tracePt t="6492" x="4283075" y="3535363"/>
          <p14:tracePt t="6508" x="4137025" y="3543300"/>
          <p14:tracePt t="6525" x="4038600" y="3559175"/>
          <p14:tracePt t="6542" x="3902075" y="3573463"/>
          <p14:tracePt t="6558" x="3779838" y="3589338"/>
          <p14:tracePt t="6575" x="3673475" y="3619500"/>
          <p14:tracePt t="6592" x="3565525" y="3641725"/>
          <p14:tracePt t="6608" x="3444875" y="3657600"/>
          <p14:tracePt t="6625" x="3344863" y="3657600"/>
          <p14:tracePt t="6642" x="3306763" y="3687763"/>
          <p14:tracePt t="6658" x="3162300" y="3741738"/>
          <p14:tracePt t="6675" x="3055938" y="3771900"/>
          <p14:tracePt t="6692" x="2955925" y="3810000"/>
          <p14:tracePt t="6708" x="2887663" y="3832225"/>
          <p14:tracePt t="6725" x="2857500" y="3848100"/>
          <p14:tracePt t="6742" x="2797175" y="3848100"/>
          <p14:tracePt t="6758" x="2720975" y="3856038"/>
          <p14:tracePt t="6775" x="2674938" y="3870325"/>
          <p14:tracePt t="6791" x="2598738" y="3870325"/>
          <p14:tracePt t="6808" x="2552700" y="3870325"/>
          <p14:tracePt t="6825" x="2530475" y="3870325"/>
          <p14:tracePt t="6842" x="2498725" y="3863975"/>
          <p14:tracePt t="6858" x="2468563" y="3848100"/>
          <p14:tracePt t="6875" x="2422525" y="3832225"/>
          <p14:tracePt t="6891" x="2378075" y="3810000"/>
          <p14:tracePt t="6908" x="2370138" y="3810000"/>
          <p14:tracePt t="6925" x="2354263" y="3802063"/>
          <p14:tracePt t="6941" x="2346325" y="3794125"/>
          <p14:tracePt t="6958" x="2339975" y="3779838"/>
          <p14:tracePt t="6975" x="2332038" y="3763963"/>
          <p14:tracePt t="6991" x="2324100" y="3749675"/>
          <p14:tracePt t="7008" x="2324100" y="3741738"/>
          <p14:tracePt t="7025" x="2324100" y="3733800"/>
          <p14:tracePt t="7058" x="2339975" y="3725863"/>
          <p14:tracePt t="7074" x="2362200" y="3711575"/>
          <p14:tracePt t="7108" x="2370138" y="3711575"/>
          <p14:tracePt t="7124" x="2378075" y="3711575"/>
          <p14:tracePt t="7141" x="2392363" y="3711575"/>
          <p14:tracePt t="7158" x="2408238" y="3711575"/>
          <p14:tracePt t="7174" x="2422525" y="3703638"/>
          <p14:tracePt t="7191" x="2430463" y="3695700"/>
          <p14:tracePt t="7208" x="2438400" y="3695700"/>
          <p14:tracePt t="7224" x="2438400" y="3679825"/>
          <p14:tracePt t="7241" x="2438400" y="3665538"/>
          <p14:tracePt t="7274" x="2438400" y="3641725"/>
          <p14:tracePt t="7387" x="2422525" y="3641725"/>
          <p14:tracePt t="7395" x="2422525" y="3649663"/>
          <p14:tracePt t="7407" x="2416175" y="3649663"/>
          <p14:tracePt t="7424" x="2408238" y="3657600"/>
          <p14:tracePt t="7441" x="2400300" y="3657600"/>
          <p14:tracePt t="7458" x="2392363" y="3673475"/>
          <p14:tracePt t="7474" x="2384425" y="3679825"/>
          <p14:tracePt t="7491" x="2384425" y="3687763"/>
          <p14:tracePt t="7508" x="2378075" y="3687763"/>
          <p14:tracePt t="7541" x="2378075" y="3703638"/>
          <p14:tracePt t="7557" x="2384425" y="3703638"/>
          <p14:tracePt t="7574" x="2408238" y="3703638"/>
          <p14:tracePt t="7591" x="2454275" y="3717925"/>
          <p14:tracePt t="7607" x="2506663" y="3725863"/>
          <p14:tracePt t="7624" x="2582863" y="3741738"/>
          <p14:tracePt t="7641" x="2636838" y="3749675"/>
          <p14:tracePt t="7658" x="2682875" y="3749675"/>
          <p14:tracePt t="7674" x="2743200" y="3763963"/>
          <p14:tracePt t="7690" x="2797175" y="3763963"/>
          <p14:tracePt t="7707" x="2835275" y="3763963"/>
          <p14:tracePt t="7724" x="2865438" y="3763963"/>
          <p14:tracePt t="7741" x="2895600" y="3763963"/>
          <p14:tracePt t="7757" x="2917825" y="3763963"/>
          <p14:tracePt t="7774" x="2979738" y="3763963"/>
          <p14:tracePt t="7790" x="3048000" y="3763963"/>
          <p14:tracePt t="7807" x="3094038" y="3749675"/>
          <p14:tracePt t="7824" x="3124200" y="3749675"/>
          <p14:tracePt t="7840" x="3162300" y="3741738"/>
          <p14:tracePt t="7857" x="3178175" y="3741738"/>
          <p14:tracePt t="7874" x="3200400" y="3733800"/>
          <p14:tracePt t="7890" x="3254375" y="3717925"/>
          <p14:tracePt t="7907" x="3306763" y="3717925"/>
          <p14:tracePt t="7924" x="3352800" y="3733800"/>
          <p14:tracePt t="7940" x="3382963" y="3733800"/>
          <p14:tracePt t="7957" x="3406775" y="3733800"/>
          <p14:tracePt t="7974" x="3436938" y="3733800"/>
          <p14:tracePt t="7990" x="3451225" y="3733800"/>
          <p14:tracePt t="8007" x="3482975" y="3733800"/>
          <p14:tracePt t="8024" x="3505200" y="3733800"/>
          <p14:tracePt t="8040" x="3527425" y="3733800"/>
          <p14:tracePt t="8057" x="3535363" y="3725863"/>
          <p14:tracePt t="8107" x="3543300" y="3725863"/>
          <p14:tracePt t="8171" x="3535363" y="3725863"/>
          <p14:tracePt t="8179" x="3513138" y="3725863"/>
          <p14:tracePt t="8190" x="3482975" y="3725863"/>
          <p14:tracePt t="8207" x="3444875" y="3733800"/>
          <p14:tracePt t="8224" x="3436938" y="3733800"/>
          <p14:tracePt t="8283" x="3444875" y="3733800"/>
          <p14:tracePt t="8291" x="3467100" y="3733800"/>
          <p14:tracePt t="8299" x="3497263" y="3733800"/>
          <p14:tracePt t="8307" x="3521075" y="3733800"/>
          <p14:tracePt t="8323" x="3581400" y="3733800"/>
          <p14:tracePt t="8340" x="3635375" y="3733800"/>
          <p14:tracePt t="8357" x="3657600" y="3733800"/>
          <p14:tracePt t="8373" x="3665538" y="3741738"/>
          <p14:tracePt t="8427" x="3657600" y="3741738"/>
          <p14:tracePt t="8451" x="3649663" y="3741738"/>
          <p14:tracePt t="8851" x="3679825" y="3741738"/>
          <p14:tracePt t="8859" x="3717925" y="3741738"/>
          <p14:tracePt t="8867" x="3802063" y="3741738"/>
          <p14:tracePt t="8875" x="3863975" y="3741738"/>
          <p14:tracePt t="8890" x="3984625" y="3741738"/>
          <p14:tracePt t="8906" x="4403725" y="3741738"/>
          <p14:tracePt t="8923" x="4678363" y="3733800"/>
          <p14:tracePt t="8940" x="4868863" y="3756025"/>
          <p14:tracePt t="8956" x="5121275" y="3810000"/>
          <p14:tracePt t="8973" x="5295900" y="3856038"/>
          <p14:tracePt t="8989" x="5432425" y="3916363"/>
          <p14:tracePt t="9006" x="5578475" y="3970338"/>
          <p14:tracePt t="9023" x="5676900" y="4030663"/>
          <p14:tracePt t="9040" x="5699125" y="4054475"/>
          <p14:tracePt t="9056" x="5707063" y="4060825"/>
          <p14:tracePt t="9099" x="5707063" y="4068763"/>
          <p14:tracePt t="9116" x="5707063" y="4076700"/>
          <p14:tracePt t="9124" x="5699125" y="4092575"/>
          <p14:tracePt t="9140" x="5692775" y="4114800"/>
          <p14:tracePt t="9156" x="5684838" y="4144963"/>
          <p14:tracePt t="9173" x="5668963" y="4168775"/>
          <p14:tracePt t="9189" x="5661025" y="4198938"/>
          <p14:tracePt t="9206" x="5646738" y="4229100"/>
          <p14:tracePt t="9223" x="5616575" y="4267200"/>
          <p14:tracePt t="9239" x="5592763" y="4313238"/>
          <p14:tracePt t="9256" x="5570538" y="4335463"/>
          <p14:tracePt t="9273" x="5570538" y="4343400"/>
          <p14:tracePt t="9289" x="5562600" y="4351338"/>
          <p14:tracePt t="9306" x="5562600" y="4359275"/>
          <p14:tracePt t="9323" x="5524500" y="4373563"/>
          <p14:tracePt t="9339" x="5470525" y="4373563"/>
          <p14:tracePt t="9356" x="5402263" y="4373563"/>
          <p14:tracePt t="9373" x="5356225" y="4373563"/>
          <p14:tracePt t="9389" x="5303838" y="4373563"/>
          <p14:tracePt t="9406" x="5287963" y="4373563"/>
          <p14:tracePt t="9423" x="5280025" y="4373563"/>
          <p14:tracePt t="9439" x="5265738" y="4373563"/>
          <p14:tracePt t="9456" x="5257800" y="4373563"/>
          <p14:tracePt t="9472" x="5249863" y="4373563"/>
          <p14:tracePt t="9490" x="5235575" y="4373563"/>
          <p14:tracePt t="9506" x="5227638" y="4373563"/>
          <p14:tracePt t="9522" x="5189538" y="4359275"/>
          <p14:tracePt t="9539" x="5173663" y="4359275"/>
          <p14:tracePt t="9556" x="5159375" y="4359275"/>
          <p14:tracePt t="9572" x="5151438" y="4359275"/>
          <p14:tracePt t="9843" x="5181600" y="4351338"/>
          <p14:tracePt t="9851" x="5219700" y="4351338"/>
          <p14:tracePt t="9860" x="5265738" y="4351338"/>
          <p14:tracePt t="9872" x="5303838" y="4351338"/>
          <p14:tracePt t="9889" x="5464175" y="4351338"/>
          <p14:tracePt t="9906" x="5608638" y="4351338"/>
          <p14:tracePt t="9922" x="5715000" y="4365625"/>
          <p14:tracePt t="9939" x="5883275" y="4397375"/>
          <p14:tracePt t="9956" x="5965825" y="4411663"/>
          <p14:tracePt t="9972" x="6027738" y="4419600"/>
          <p14:tracePt t="9989" x="6111875" y="4419600"/>
          <p14:tracePt t="10005" x="6180138" y="4419600"/>
          <p14:tracePt t="10022" x="6210300" y="4419600"/>
          <p14:tracePt t="10039" x="6218238" y="4419600"/>
          <p14:tracePt t="10115" x="6232525" y="4411663"/>
          <p14:tracePt t="10131" x="6240463" y="4411663"/>
          <p14:tracePt t="10139" x="6248400" y="4411663"/>
          <p14:tracePt t="10148" x="6256338" y="4411663"/>
          <p14:tracePt t="10157" x="6270625" y="4403725"/>
          <p14:tracePt t="10172" x="6286500" y="4397375"/>
          <p14:tracePt t="10188" x="6302375" y="4397375"/>
          <p14:tracePt t="10205" x="6324600" y="4397375"/>
          <p14:tracePt t="10222" x="6354763" y="4389438"/>
          <p14:tracePt t="10238" x="6362700" y="4381500"/>
          <p14:tracePt t="10255" x="6392863" y="4381500"/>
          <p14:tracePt t="10288" x="6408738" y="4373563"/>
          <p14:tracePt t="10305" x="6423025" y="4373563"/>
          <p14:tracePt t="10322" x="6446838" y="4373563"/>
          <p14:tracePt t="10338" x="6477000" y="4373563"/>
          <p14:tracePt t="10355" x="6484938" y="4373563"/>
          <p14:tracePt t="10372" x="6484938" y="4365625"/>
          <p14:tracePt t="10539" x="6492875" y="4365625"/>
          <p14:tracePt t="10548" x="6499225" y="4365625"/>
          <p14:tracePt t="10556" x="6537325" y="4365625"/>
          <p14:tracePt t="10571" x="6607175" y="4359275"/>
          <p14:tracePt t="10588" x="6689725" y="4343400"/>
          <p14:tracePt t="10604" x="6842125" y="4335463"/>
          <p14:tracePt t="10621" x="6988175" y="4321175"/>
          <p14:tracePt t="10638" x="7146925" y="4313238"/>
          <p14:tracePt t="10655" x="7216775" y="4313238"/>
          <p14:tracePt t="10672" x="7254875" y="4305300"/>
          <p14:tracePt t="10688" x="7277100" y="4305300"/>
          <p14:tracePt t="10721" x="7285038" y="4305300"/>
          <p14:tracePt t="11036" x="7307263" y="4297363"/>
          <p14:tracePt t="11044" x="7315200" y="4297363"/>
          <p14:tracePt t="11054" x="7337425" y="4297363"/>
          <p14:tracePt t="11071" x="7375525" y="4297363"/>
          <p14:tracePt t="11088" x="7399338" y="4297363"/>
          <p14:tracePt t="11104" x="7407275" y="4297363"/>
          <p14:tracePt t="11603" x="7399338" y="4297363"/>
          <p14:tracePt t="12004" x="7375525" y="4297363"/>
          <p14:tracePt t="12012" x="7361238" y="4297363"/>
          <p14:tracePt t="12021" x="7345363" y="4297363"/>
          <p14:tracePt t="12037" x="7299325" y="4297363"/>
          <p14:tracePt t="12054" x="7208838" y="4297363"/>
          <p14:tracePt t="12070" x="7048500" y="4275138"/>
          <p14:tracePt t="12087" x="6980238" y="4251325"/>
          <p14:tracePt t="12104" x="6934200" y="4244975"/>
          <p14:tracePt t="12120" x="6918325" y="4244975"/>
          <p14:tracePt t="12164" x="6911975" y="4244975"/>
          <p14:tracePt t="12172" x="6904038" y="4237038"/>
          <p14:tracePt t="12187" x="6888163" y="4237038"/>
          <p14:tracePt t="12204" x="6880225" y="4221163"/>
          <p14:tracePt t="12237" x="6873875" y="4213225"/>
          <p14:tracePt t="12253" x="6858000" y="4213225"/>
          <p14:tracePt t="12270" x="6819900" y="4206875"/>
          <p14:tracePt t="12287" x="6759575" y="4191000"/>
          <p14:tracePt t="12303" x="6697663" y="4183063"/>
          <p14:tracePt t="12320" x="6591300" y="4168775"/>
          <p14:tracePt t="12337" x="6416675" y="4168775"/>
          <p14:tracePt t="12353" x="5959475" y="4168775"/>
          <p14:tracePt t="12370" x="5432425" y="4198938"/>
          <p14:tracePt t="12387" x="4610100" y="4251325"/>
          <p14:tracePt t="12403" x="4175125" y="4327525"/>
          <p14:tracePt t="12420" x="4022725" y="4373563"/>
          <p14:tracePt t="12436" x="3878263" y="4419600"/>
          <p14:tracePt t="12453" x="3749675" y="4473575"/>
          <p14:tracePt t="12470" x="3597275" y="4511675"/>
          <p14:tracePt t="12487" x="3406775" y="4541838"/>
          <p14:tracePt t="12503" x="3238500" y="4541838"/>
          <p14:tracePt t="12520" x="3040063" y="4541838"/>
          <p14:tracePt t="12537" x="2895600" y="4541838"/>
          <p14:tracePt t="12553" x="2697163" y="4541838"/>
          <p14:tracePt t="12570" x="2484438" y="4541838"/>
          <p14:tracePt t="12587" x="2065338" y="4602163"/>
          <p14:tracePt t="12603" x="1798638" y="4640263"/>
          <p14:tracePt t="12620" x="1714500" y="4678363"/>
          <p14:tracePt t="12636" x="1668463" y="4686300"/>
          <p14:tracePt t="12653" x="1660525" y="4694238"/>
          <p14:tracePt t="12670" x="1638300" y="4694238"/>
          <p14:tracePt t="12686" x="1608138" y="4716463"/>
          <p14:tracePt t="12703" x="1577975" y="4732338"/>
          <p14:tracePt t="12720" x="1570038" y="4754563"/>
          <p14:tracePt t="12736" x="1554163" y="4770438"/>
          <p14:tracePt t="12753" x="1554163" y="4784725"/>
          <p14:tracePt t="12770" x="1554163" y="4816475"/>
          <p14:tracePt t="12786" x="1554163" y="4860925"/>
          <p14:tracePt t="12803" x="1546225" y="4892675"/>
          <p14:tracePt t="12819" x="1539875" y="5021263"/>
          <p14:tracePt t="12836" x="1531938" y="5097463"/>
          <p14:tracePt t="12853" x="1539875" y="5159375"/>
          <p14:tracePt t="12870" x="1570038" y="5197475"/>
          <p14:tracePt t="12886" x="1584325" y="5211763"/>
          <p14:tracePt t="12903" x="1616075" y="5219700"/>
          <p14:tracePt t="12920" x="1630363" y="5219700"/>
          <p14:tracePt t="12936" x="1676400" y="5227638"/>
          <p14:tracePt t="12939" x="1692275" y="5227638"/>
          <p14:tracePt t="12953" x="1698625" y="5227638"/>
          <p14:tracePt t="12970" x="1722438" y="5227638"/>
          <p14:tracePt t="12986" x="1730375" y="5227638"/>
          <p14:tracePt t="13003" x="1744663" y="5227638"/>
          <p14:tracePt t="13036" x="1752600" y="5227638"/>
          <p14:tracePt t="13060" x="1760538" y="5227638"/>
          <p14:tracePt t="13069" x="1774825" y="5227638"/>
          <p14:tracePt t="13086" x="1790700" y="5235575"/>
          <p14:tracePt t="13103" x="1828800" y="5235575"/>
          <p14:tracePt t="13119" x="1874838" y="5235575"/>
          <p14:tracePt t="13136" x="1905000" y="5235575"/>
          <p14:tracePt t="13153" x="1951038" y="5219700"/>
          <p14:tracePt t="13169" x="2003425" y="5219700"/>
          <p14:tracePt t="13186" x="2073275" y="5189538"/>
          <p14:tracePt t="13203" x="2125663" y="5173663"/>
          <p14:tracePt t="13219" x="2163763" y="5143500"/>
          <p14:tracePt t="13236" x="2179638" y="5127625"/>
          <p14:tracePt t="13253" x="2179638" y="5121275"/>
          <p14:tracePt t="13269" x="2179638" y="5113338"/>
          <p14:tracePt t="13286" x="2155825" y="5097463"/>
          <p14:tracePt t="13302" x="2049463" y="5097463"/>
          <p14:tracePt t="13319" x="1965325" y="5097463"/>
          <p14:tracePt t="13336" x="1943100" y="5097463"/>
          <p14:tracePt t="13380" x="1951038" y="5097463"/>
          <p14:tracePt t="13388" x="1973263" y="5089525"/>
          <p14:tracePt t="13396" x="1989138" y="5083175"/>
          <p14:tracePt t="13405" x="2011363" y="5083175"/>
          <p14:tracePt t="13419" x="2049463" y="5083175"/>
          <p14:tracePt t="13436" x="2073275" y="5083175"/>
          <p14:tracePt t="13453" x="2087563" y="5083175"/>
          <p14:tracePt t="13469" x="2117725" y="5083175"/>
          <p14:tracePt t="13486" x="2179638" y="5097463"/>
          <p14:tracePt t="13502" x="2201863" y="5097463"/>
          <p14:tracePt t="13519" x="2270125" y="5097463"/>
          <p14:tracePt t="13536" x="2301875" y="5105400"/>
          <p14:tracePt t="13552" x="2308225" y="5105400"/>
          <p14:tracePt t="13569" x="2316163" y="5105400"/>
          <p14:tracePt t="13586" x="2332038" y="5105400"/>
          <p14:tracePt t="13603" x="2346325" y="5105400"/>
          <p14:tracePt t="13619" x="2362200" y="5105400"/>
          <p14:tracePt t="13636" x="2370138" y="5105400"/>
          <p14:tracePt t="13660" x="2378075" y="5105400"/>
          <p14:tracePt t="13676" x="2384425" y="5105400"/>
          <p14:tracePt t="13692" x="2400300" y="5105400"/>
          <p14:tracePt t="13702" x="2408238" y="5105400"/>
          <p14:tracePt t="13719" x="2438400" y="5097463"/>
          <p14:tracePt t="13735" x="2484438" y="5089525"/>
          <p14:tracePt t="13752" x="2522538" y="5083175"/>
          <p14:tracePt t="13769" x="2560638" y="5075238"/>
          <p14:tracePt t="13786" x="2590800" y="5067300"/>
          <p14:tracePt t="13803" x="2628900" y="5059363"/>
          <p14:tracePt t="13819" x="2659063" y="5059363"/>
          <p14:tracePt t="13835" x="2697163" y="5045075"/>
          <p14:tracePt t="13852" x="2713038" y="5021263"/>
          <p14:tracePt t="13869" x="2743200" y="5013325"/>
          <p14:tracePt t="13886" x="2765425" y="5013325"/>
          <p14:tracePt t="13902" x="2773363" y="5013325"/>
          <p14:tracePt t="13919" x="2781300" y="5013325"/>
          <p14:tracePt t="13935" x="2797175" y="5013325"/>
          <p14:tracePt t="13939" x="2803525" y="5013325"/>
          <p14:tracePt t="13952" x="2819400" y="5013325"/>
          <p14:tracePt t="13969" x="2849563" y="5013325"/>
          <p14:tracePt t="13986" x="2879725" y="4999038"/>
          <p14:tracePt t="14002" x="2903538" y="4999038"/>
          <p14:tracePt t="14019" x="2911475" y="4999038"/>
          <p14:tracePt t="14068" x="2917825" y="4999038"/>
          <p14:tracePt t="14092" x="2933700" y="4999038"/>
          <p14:tracePt t="14100" x="2941638" y="4991100"/>
          <p14:tracePt t="14107" x="2949575" y="4991100"/>
          <p14:tracePt t="14118" x="2955925" y="4991100"/>
          <p14:tracePt t="14135" x="2987675" y="4991100"/>
          <p14:tracePt t="14152" x="3001963" y="4991100"/>
          <p14:tracePt t="14168" x="3017838" y="4983163"/>
          <p14:tracePt t="14185" x="3048000" y="4983163"/>
          <p14:tracePt t="14202" x="3078163" y="4983163"/>
          <p14:tracePt t="14218" x="3108325" y="4983163"/>
          <p14:tracePt t="14235" x="3116263" y="4983163"/>
          <p14:tracePt t="14252" x="3146425" y="4983163"/>
          <p14:tracePt t="14268" x="3178175" y="4991100"/>
          <p14:tracePt t="14285" x="3208338" y="4991100"/>
          <p14:tracePt t="14302" x="3216275" y="4983163"/>
          <p14:tracePt t="14318" x="3222625" y="4983163"/>
          <p14:tracePt t="14335" x="3238500" y="4983163"/>
          <p14:tracePt t="14352" x="3254375" y="4983163"/>
          <p14:tracePt t="14368" x="3284538" y="4991100"/>
          <p14:tracePt t="14385" x="3330575" y="5013325"/>
          <p14:tracePt t="14402" x="3375025" y="5021263"/>
          <p14:tracePt t="14418" x="3406775" y="5037138"/>
          <p14:tracePt t="14435" x="3413125" y="5037138"/>
          <p14:tracePt t="14452" x="3429000" y="5037138"/>
          <p14:tracePt t="14492" x="3436938" y="5037138"/>
          <p14:tracePt t="14500" x="3444875" y="5037138"/>
          <p14:tracePt t="14517" x="3451225" y="5037138"/>
          <p14:tracePt t="14524" x="3467100" y="5037138"/>
          <p14:tracePt t="14540" x="3475038" y="5037138"/>
          <p14:tracePt t="14580" x="3482975" y="5037138"/>
          <p14:tracePt t="14588" x="3489325" y="5037138"/>
          <p14:tracePt t="14601" x="3497263" y="5037138"/>
          <p14:tracePt t="14618" x="3513138" y="5037138"/>
          <p14:tracePt t="14635" x="3535363" y="5037138"/>
          <p14:tracePt t="14651" x="3589338" y="5037138"/>
          <p14:tracePt t="14668" x="3619500" y="5037138"/>
          <p14:tracePt t="14685" x="3665538" y="5037138"/>
          <p14:tracePt t="14701" x="3695700" y="5037138"/>
          <p14:tracePt t="14718" x="3725863" y="5037138"/>
          <p14:tracePt t="14788" x="3733800" y="5037138"/>
          <p14:tracePt t="14795" x="3741738" y="5037138"/>
          <p14:tracePt t="14804" x="3749675" y="5037138"/>
          <p14:tracePt t="14818" x="3749675" y="5029200"/>
          <p14:tracePt t="14835" x="3771900" y="5029200"/>
          <p14:tracePt t="14851" x="3810000" y="5021263"/>
          <p14:tracePt t="14868" x="3832225" y="5021263"/>
          <p14:tracePt t="14885" x="3878263" y="5013325"/>
          <p14:tracePt t="14901" x="3924300" y="5013325"/>
          <p14:tracePt t="14918" x="3962400" y="5013325"/>
          <p14:tracePt t="14934" x="4060825" y="5013325"/>
          <p14:tracePt t="14951" x="4144963" y="5013325"/>
          <p14:tracePt t="14968" x="4237038" y="5006975"/>
          <p14:tracePt t="14984" x="4343400" y="5006975"/>
          <p14:tracePt t="15001" x="4373563" y="5006975"/>
          <p14:tracePt t="15018" x="4381500" y="5006975"/>
          <p14:tracePt t="15956" x="4381500" y="5013325"/>
          <p14:tracePt t="16013" x="4381500" y="5021263"/>
          <p14:tracePt t="16276" x="4381500" y="5037138"/>
          <p14:tracePt t="16340" x="4373563" y="5045075"/>
          <p14:tracePt t="16373" x="4373563" y="5051425"/>
          <p14:tracePt t="16420" x="4373563" y="5059363"/>
          <p14:tracePt t="16429" x="4365625" y="5067300"/>
          <p14:tracePt t="16437" x="4359275" y="5075238"/>
          <p14:tracePt t="16450" x="4359275" y="5097463"/>
          <p14:tracePt t="16467" x="4359275" y="5159375"/>
          <p14:tracePt t="16483" x="4359275" y="5197475"/>
          <p14:tracePt t="16500" x="4411663" y="5295900"/>
          <p14:tracePt t="16516" x="4503738" y="5394325"/>
          <p14:tracePt t="16533" x="4640263" y="5502275"/>
          <p14:tracePt t="16550" x="4732338" y="5584825"/>
          <p14:tracePt t="16566" x="4846638" y="5668963"/>
          <p14:tracePt t="16583" x="4968875" y="5730875"/>
          <p14:tracePt t="16600" x="5075238" y="5783263"/>
          <p14:tracePt t="16616" x="5165725" y="5829300"/>
          <p14:tracePt t="16633" x="5219700" y="5845175"/>
          <p14:tracePt t="16650" x="5273675" y="5859463"/>
          <p14:tracePt t="16667" x="5334000" y="5867400"/>
          <p14:tracePt t="16683" x="5387975" y="5875338"/>
          <p14:tracePt t="16700" x="5464175" y="5889625"/>
          <p14:tracePt t="16716" x="5508625" y="5897563"/>
          <p14:tracePt t="16733" x="5546725" y="5913438"/>
          <p14:tracePt t="16750" x="5562600" y="5913438"/>
          <p14:tracePt t="16766" x="5578475" y="5927725"/>
          <p14:tracePt t="16783" x="5592763" y="5927725"/>
          <p14:tracePt t="16800" x="5600700" y="5927725"/>
          <p14:tracePt t="16816" x="5622925" y="5935663"/>
          <p14:tracePt t="16833" x="5630863" y="5943600"/>
          <p14:tracePt t="16860" x="5638800" y="5951538"/>
          <p14:tracePt t="17060" x="5622925" y="5951538"/>
          <p14:tracePt t="17068" x="5616575" y="5951538"/>
          <p14:tracePt t="17076" x="5608638" y="5951538"/>
          <p14:tracePt t="17085" x="5592763" y="5951538"/>
          <p14:tracePt t="17102" x="5584825" y="5951538"/>
          <p14:tracePt t="17116" x="5578475" y="5951538"/>
          <p14:tracePt t="17132" x="5562600" y="5951538"/>
          <p14:tracePt t="17149" x="5546725" y="5951538"/>
          <p14:tracePt t="17166" x="5532438" y="5951538"/>
          <p14:tracePt t="17183" x="5516563" y="5951538"/>
          <p14:tracePt t="17216" x="5508625" y="5951538"/>
          <p14:tracePt t="17232" x="5502275" y="5951538"/>
          <p14:tracePt t="17249" x="5470525" y="5951538"/>
          <p14:tracePt t="17266" x="5440363" y="5935663"/>
          <p14:tracePt t="17283" x="5402263" y="5935663"/>
          <p14:tracePt t="17299" x="5387975" y="5935663"/>
          <p14:tracePt t="17316" x="5372100" y="5935663"/>
          <p14:tracePt t="17332" x="5364163" y="5935663"/>
          <p14:tracePt t="17484" x="5364163" y="5927725"/>
          <p14:tracePt t="17748" x="5364163" y="5921375"/>
          <p14:tracePt t="17765" x="5372100" y="5921375"/>
          <p14:tracePt t="17772" x="5372100" y="5913438"/>
          <p14:tracePt t="17796" x="5387975" y="5913438"/>
          <p14:tracePt t="17828" x="5394325" y="5913438"/>
          <p14:tracePt t="17852" x="5402263" y="5913438"/>
          <p14:tracePt t="17869" x="5410200" y="5913438"/>
          <p14:tracePt t="17877" x="5418138" y="5913438"/>
          <p14:tracePt t="17900" x="5426075" y="5913438"/>
          <p14:tracePt t="17916" x="5432425" y="5913438"/>
          <p14:tracePt t="17925" x="5440363" y="5913438"/>
          <p14:tracePt t="17934" x="5448300" y="5913438"/>
          <p14:tracePt t="17949" x="5478463" y="5913438"/>
          <p14:tracePt t="17965" x="5494338" y="5913438"/>
          <p14:tracePt t="17982" x="5524500" y="5913438"/>
          <p14:tracePt t="17999" x="5532438" y="5913438"/>
          <p14:tracePt t="18015" x="5546725" y="5913438"/>
          <p14:tracePt t="18032" x="5562600" y="5913438"/>
          <p14:tracePt t="18049" x="5584825" y="5913438"/>
          <p14:tracePt t="18065" x="5600700" y="5913438"/>
          <p14:tracePt t="18082" x="5622925" y="5905500"/>
          <p14:tracePt t="18099" x="5654675" y="5905500"/>
          <p14:tracePt t="18115" x="5676900" y="5905500"/>
          <p14:tracePt t="18132" x="5722938" y="5905500"/>
          <p14:tracePt t="18148" x="5761038" y="5905500"/>
          <p14:tracePt t="18165" x="5799138" y="5905500"/>
          <p14:tracePt t="18182" x="5845175" y="5905500"/>
          <p14:tracePt t="18198" x="5889625" y="5905500"/>
          <p14:tracePt t="18215" x="5943600" y="5905500"/>
          <p14:tracePt t="18232" x="5959475" y="5905500"/>
          <p14:tracePt t="18248" x="5973763" y="5905500"/>
          <p14:tracePt t="18265" x="5989638" y="5905500"/>
          <p14:tracePt t="18282" x="6003925" y="5905500"/>
          <p14:tracePt t="18299" x="6027738" y="5905500"/>
          <p14:tracePt t="18315" x="6042025" y="5905500"/>
          <p14:tracePt t="18332" x="6057900" y="5905500"/>
          <p14:tracePt t="18348" x="6088063" y="5905500"/>
          <p14:tracePt t="18365" x="6103938" y="5905500"/>
          <p14:tracePt t="18382" x="6134100" y="5913438"/>
          <p14:tracePt t="18398" x="6156325" y="5921375"/>
          <p14:tracePt t="18415" x="6172200" y="5921375"/>
          <p14:tracePt t="18432" x="6180138" y="5921375"/>
          <p14:tracePt t="18448" x="6194425" y="5921375"/>
          <p14:tracePt t="18465" x="6226175" y="5921375"/>
          <p14:tracePt t="18481" x="6248400" y="5921375"/>
          <p14:tracePt t="18498" x="6278563" y="5921375"/>
          <p14:tracePt t="18515" x="6294438" y="5921375"/>
          <p14:tracePt t="18531" x="6302375" y="5921375"/>
          <p14:tracePt t="18548" x="6308725" y="5921375"/>
          <p14:tracePt t="18932" x="6316663" y="5921375"/>
          <p14:tracePt t="18940" x="6340475" y="5921375"/>
          <p14:tracePt t="18948" x="6362700" y="5921375"/>
          <p14:tracePt t="18964" x="6392863" y="5921375"/>
          <p14:tracePt t="18981" x="6438900" y="5921375"/>
          <p14:tracePt t="18998" x="6477000" y="5913438"/>
          <p14:tracePt t="19014" x="6507163" y="5913438"/>
          <p14:tracePt t="19031" x="6537325" y="5913438"/>
          <p14:tracePt t="19048" x="6583363" y="5905500"/>
          <p14:tracePt t="19064" x="6599238" y="5905500"/>
          <p14:tracePt t="19081" x="6637338" y="5905500"/>
          <p14:tracePt t="19098" x="6651625" y="5905500"/>
          <p14:tracePt t="19115" x="6683375" y="5905500"/>
          <p14:tracePt t="19131" x="6721475" y="5905500"/>
          <p14:tracePt t="19147" x="6751638" y="5905500"/>
          <p14:tracePt t="19164" x="6773863" y="5905500"/>
          <p14:tracePt t="19181" x="6781800" y="5905500"/>
          <p14:tracePt t="19197" x="6797675" y="5905500"/>
          <p14:tracePt t="19214" x="6811963" y="5905500"/>
          <p14:tracePt t="19231" x="6827838" y="5905500"/>
          <p14:tracePt t="19268" x="6835775" y="5905500"/>
          <p14:tracePt t="19348" x="6850063" y="5905500"/>
          <p14:tracePt t="19500" x="6858000" y="5897563"/>
          <p14:tracePt t="19533" x="6873875" y="5897563"/>
          <p14:tracePt t="19549" x="6880225" y="5897563"/>
          <p14:tracePt t="19556" x="6888163" y="5897563"/>
          <p14:tracePt t="19564" x="6904038" y="5897563"/>
          <p14:tracePt t="19580" x="6904038" y="5889625"/>
          <p14:tracePt t="19597" x="6926263" y="5889625"/>
          <p14:tracePt t="19614" x="6934200" y="5889625"/>
          <p14:tracePt t="19630" x="6942138" y="5883275"/>
          <p14:tracePt t="19647" x="6950075" y="5883275"/>
          <p14:tracePt t="19684" x="6956425" y="5883275"/>
          <p14:tracePt t="19697" x="6964363" y="5883275"/>
          <p14:tracePt t="19714" x="6972300" y="5883275"/>
          <p14:tracePt t="19731" x="6980238" y="5875338"/>
          <p14:tracePt t="19747" x="6988175" y="5867400"/>
          <p14:tracePt t="19804" x="6994525" y="5867400"/>
          <p14:tracePt t="20718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0" y="2386013"/>
            <a:ext cx="9144000" cy="1543050"/>
          </a:xfrm>
          <a:prstGeom prst="rect">
            <a:avLst/>
          </a:prstGeom>
          <a:gradFill rotWithShape="0">
            <a:gsLst>
              <a:gs pos="0">
                <a:srgbClr val="003399"/>
              </a:gs>
              <a:gs pos="100000">
                <a:srgbClr val="0099CC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10243" name="标题 1"/>
          <p:cNvSpPr>
            <a:spLocks noGrp="1"/>
          </p:cNvSpPr>
          <p:nvPr>
            <p:ph type="ctrTitle"/>
          </p:nvPr>
        </p:nvSpPr>
        <p:spPr>
          <a:xfrm>
            <a:off x="395288" y="2444750"/>
            <a:ext cx="8385175" cy="1470025"/>
          </a:xfrm>
        </p:spPr>
        <p:txBody>
          <a:bodyPr/>
          <a:lstStyle/>
          <a:p>
            <a:pPr eaLnBrk="1" hangingPunct="1"/>
            <a:r>
              <a:rPr lang="en-US" altLang="zh-CN" sz="400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4.1 </a:t>
            </a:r>
            <a:r>
              <a:rPr lang="zh-CN" altLang="en-US" sz="400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伪指令</a:t>
            </a:r>
          </a:p>
        </p:txBody>
      </p:sp>
      <p:pic>
        <p:nvPicPr>
          <p:cNvPr id="10244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91"/>
    </mc:Choice>
    <mc:Fallback xmlns="">
      <p:transition spd="slow" advTm="37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1630363"/>
            <a:ext cx="8032750" cy="4535487"/>
          </a:xfrm>
        </p:spPr>
        <p:txBody>
          <a:bodyPr/>
          <a:lstStyle/>
          <a:p>
            <a:pPr marL="0" indent="0">
              <a:lnSpc>
                <a:spcPct val="14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>
                <a:solidFill>
                  <a:srgbClr val="3333FF"/>
                </a:solidFill>
              </a:rPr>
              <a:t>伪指令不是真正的指令，无对应的机器码，在汇编时不产生目标程序，只是用来对汇编过程进行某种控制。</a:t>
            </a:r>
            <a:endParaRPr lang="en-US" altLang="zh-CN" sz="2400" b="1" dirty="0" smtClean="0">
              <a:solidFill>
                <a:srgbClr val="3333FF"/>
              </a:solidFill>
            </a:endParaRPr>
          </a:p>
          <a:p>
            <a:pPr marL="0" indent="0">
              <a:lnSpc>
                <a:spcPct val="14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/>
              <a:t>有</a:t>
            </a:r>
            <a:r>
              <a:rPr lang="en-US" altLang="zh-CN" sz="2400" b="1" dirty="0" smtClean="0"/>
              <a:t>8</a:t>
            </a:r>
            <a:r>
              <a:rPr lang="zh-CN" altLang="en-US" sz="2400" b="1" dirty="0" smtClean="0"/>
              <a:t>个伪指令：</a:t>
            </a:r>
          </a:p>
          <a:p>
            <a:pPr>
              <a:spcBef>
                <a:spcPts val="0"/>
              </a:spcBef>
              <a:defRPr/>
            </a:pPr>
            <a:r>
              <a:rPr lang="en-US" altLang="zh-CN" sz="2400" b="1" dirty="0" smtClean="0">
                <a:solidFill>
                  <a:srgbClr val="C00000"/>
                </a:solidFill>
              </a:rPr>
              <a:t>ORG</a:t>
            </a:r>
          </a:p>
          <a:p>
            <a:pPr>
              <a:spcBef>
                <a:spcPts val="0"/>
              </a:spcBef>
              <a:defRPr/>
            </a:pPr>
            <a:r>
              <a:rPr lang="en-US" altLang="zh-CN" sz="2400" b="1" dirty="0" smtClean="0">
                <a:solidFill>
                  <a:srgbClr val="C00000"/>
                </a:solidFill>
              </a:rPr>
              <a:t>END</a:t>
            </a:r>
          </a:p>
          <a:p>
            <a:pPr>
              <a:spcBef>
                <a:spcPts val="0"/>
              </a:spcBef>
              <a:defRPr/>
            </a:pPr>
            <a:r>
              <a:rPr lang="en-US" altLang="zh-CN" sz="2400" b="1" dirty="0" smtClean="0">
                <a:solidFill>
                  <a:srgbClr val="C00000"/>
                </a:solidFill>
              </a:rPr>
              <a:t>EQU</a:t>
            </a:r>
          </a:p>
          <a:p>
            <a:pPr>
              <a:spcBef>
                <a:spcPts val="0"/>
              </a:spcBef>
              <a:defRPr/>
            </a:pPr>
            <a:r>
              <a:rPr lang="en-US" altLang="zh-CN" sz="2400" b="1" dirty="0" smtClean="0">
                <a:solidFill>
                  <a:srgbClr val="C00000"/>
                </a:solidFill>
              </a:rPr>
              <a:t>DATA</a:t>
            </a:r>
          </a:p>
          <a:p>
            <a:pPr>
              <a:spcBef>
                <a:spcPts val="0"/>
              </a:spcBef>
              <a:defRPr/>
            </a:pPr>
            <a:r>
              <a:rPr lang="en-US" altLang="zh-CN" sz="2400" b="1" dirty="0" smtClean="0">
                <a:solidFill>
                  <a:srgbClr val="C00000"/>
                </a:solidFill>
              </a:rPr>
              <a:t>DB</a:t>
            </a:r>
          </a:p>
          <a:p>
            <a:pPr>
              <a:spcBef>
                <a:spcPts val="0"/>
              </a:spcBef>
              <a:defRPr/>
            </a:pPr>
            <a:r>
              <a:rPr lang="en-US" altLang="zh-CN" sz="2400" b="1" dirty="0" smtClean="0">
                <a:solidFill>
                  <a:srgbClr val="C00000"/>
                </a:solidFill>
              </a:rPr>
              <a:t>DW</a:t>
            </a:r>
          </a:p>
          <a:p>
            <a:pPr>
              <a:spcBef>
                <a:spcPts val="0"/>
              </a:spcBef>
              <a:defRPr/>
            </a:pPr>
            <a:r>
              <a:rPr lang="en-US" altLang="zh-CN" sz="2400" b="1" dirty="0" smtClean="0">
                <a:solidFill>
                  <a:srgbClr val="C00000"/>
                </a:solidFill>
              </a:rPr>
              <a:t>DS</a:t>
            </a:r>
          </a:p>
          <a:p>
            <a:pPr>
              <a:spcBef>
                <a:spcPts val="0"/>
              </a:spcBef>
              <a:defRPr/>
            </a:pPr>
            <a:r>
              <a:rPr lang="en-US" altLang="zh-CN" sz="2400" b="1" dirty="0" smtClean="0">
                <a:solidFill>
                  <a:srgbClr val="C00000"/>
                </a:solidFill>
              </a:rPr>
              <a:t>BIT</a:t>
            </a:r>
            <a:endParaRPr lang="en-US" altLang="zh-CN" sz="2400" b="1" dirty="0">
              <a:solidFill>
                <a:srgbClr val="C00000"/>
              </a:solidFill>
            </a:endParaRPr>
          </a:p>
        </p:txBody>
      </p:sp>
      <p:pic>
        <p:nvPicPr>
          <p:cNvPr id="12292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448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9" x="4365625" y="3771900"/>
          <p14:tracePt t="267" x="4351338" y="3763963"/>
          <p14:tracePt t="275" x="4327525" y="3756025"/>
          <p14:tracePt t="285" x="4297363" y="3749675"/>
          <p14:tracePt t="302" x="4237038" y="3733800"/>
          <p14:tracePt t="319" x="4130675" y="3711575"/>
          <p14:tracePt t="335" x="4038600" y="3687763"/>
          <p14:tracePt t="351" x="3946525" y="3673475"/>
          <p14:tracePt t="368" x="3878263" y="3657600"/>
          <p14:tracePt t="385" x="3810000" y="3635375"/>
          <p14:tracePt t="402" x="3763963" y="3619500"/>
          <p14:tracePt t="418" x="3649663" y="3573463"/>
          <p14:tracePt t="435" x="3619500" y="3551238"/>
          <p14:tracePt t="451" x="3581400" y="3551238"/>
          <p14:tracePt t="468" x="3551238" y="3527425"/>
          <p14:tracePt t="485" x="3489325" y="3513138"/>
          <p14:tracePt t="502" x="3390900" y="3475038"/>
          <p14:tracePt t="518" x="3254375" y="3421063"/>
          <p14:tracePt t="535" x="3094038" y="3336925"/>
          <p14:tracePt t="551" x="2949575" y="3254375"/>
          <p14:tracePt t="568" x="2811463" y="3184525"/>
          <p14:tracePt t="585" x="2735263" y="3132138"/>
          <p14:tracePt t="587" x="2659063" y="3101975"/>
          <p14:tracePt t="602" x="2590800" y="3063875"/>
          <p14:tracePt t="618" x="2484438" y="3032125"/>
          <p14:tracePt t="635" x="2400300" y="3001963"/>
          <p14:tracePt t="651" x="2392363" y="2994025"/>
          <p14:tracePt t="8453" x="2384425" y="2979738"/>
          <p14:tracePt t="22046" x="2384425" y="2971800"/>
          <p14:tracePt t="22302" x="2378075" y="2971800"/>
          <p14:tracePt t="22606" x="2378075" y="2987675"/>
          <p14:tracePt t="22614" x="2378075" y="2994025"/>
          <p14:tracePt t="22622" x="2370138" y="3001963"/>
          <p14:tracePt t="22633" x="2370138" y="3009900"/>
          <p14:tracePt t="22649" x="2370138" y="3048000"/>
          <p14:tracePt t="22666" x="2370138" y="3086100"/>
          <p14:tracePt t="22683" x="2370138" y="3124200"/>
          <p14:tracePt t="22699" x="2362200" y="3154363"/>
          <p14:tracePt t="22716" x="2354263" y="3200400"/>
          <p14:tracePt t="22733" x="2346325" y="3230563"/>
          <p14:tracePt t="22749" x="2332038" y="3306763"/>
          <p14:tracePt t="22766" x="2316163" y="3360738"/>
          <p14:tracePt t="22782" x="2301875" y="3398838"/>
          <p14:tracePt t="22799" x="2286000" y="3444875"/>
          <p14:tracePt t="22816" x="2278063" y="3475038"/>
          <p14:tracePt t="22832" x="2247900" y="3513138"/>
          <p14:tracePt t="22849" x="2225675" y="3559175"/>
          <p14:tracePt t="22866" x="2163763" y="3597275"/>
          <p14:tracePt t="22882" x="2103438" y="3635375"/>
          <p14:tracePt t="22899" x="2041525" y="3679825"/>
          <p14:tracePt t="22916" x="1989138" y="3717925"/>
          <p14:tracePt t="22933" x="1943100" y="3741738"/>
          <p14:tracePt t="22949" x="1866900" y="3763963"/>
          <p14:tracePt t="22966" x="1760538" y="3787775"/>
          <p14:tracePt t="22982" x="1714500" y="3787775"/>
          <p14:tracePt t="22999" x="1676400" y="3787775"/>
          <p14:tracePt t="23016" x="1638300" y="3787775"/>
          <p14:tracePt t="23032" x="1592263" y="3779838"/>
          <p14:tracePt t="23049" x="1539875" y="3771900"/>
          <p14:tracePt t="23066" x="1455738" y="3763963"/>
          <p14:tracePt t="23082" x="1371600" y="3756025"/>
          <p14:tracePt t="23085" x="1325563" y="3749675"/>
          <p14:tracePt t="23099" x="1303338" y="3749675"/>
          <p14:tracePt t="23116" x="1241425" y="3733800"/>
          <p14:tracePt t="23133" x="1196975" y="3725863"/>
          <p14:tracePt t="23149" x="1089025" y="3695700"/>
          <p14:tracePt t="23165" x="1044575" y="3679825"/>
          <p14:tracePt t="23182" x="1020763" y="3679825"/>
          <p14:tracePt t="23215" x="1012825" y="3679825"/>
          <p14:tracePt t="23232" x="1006475" y="3673475"/>
          <p14:tracePt t="23249" x="968375" y="3673475"/>
          <p14:tracePt t="23265" x="936625" y="3657600"/>
          <p14:tracePt t="23282" x="930275" y="3657600"/>
          <p14:tracePt t="23299" x="914400" y="3649663"/>
          <p14:tracePt t="23315" x="906463" y="3641725"/>
          <p14:tracePt t="23454" x="906463" y="3635375"/>
          <p14:tracePt t="23462" x="930275" y="3635375"/>
          <p14:tracePt t="23471" x="936625" y="3635375"/>
          <p14:tracePt t="23482" x="952500" y="3627438"/>
          <p14:tracePt t="23498" x="974725" y="3627438"/>
          <p14:tracePt t="23515" x="1006475" y="3627438"/>
          <p14:tracePt t="23532" x="1036638" y="3627438"/>
          <p14:tracePt t="23549" x="1044575" y="3627438"/>
          <p14:tracePt t="23565" x="1050925" y="3627438"/>
          <p14:tracePt t="23582" x="1074738" y="3627438"/>
          <p14:tracePt t="23599" x="1089025" y="3627438"/>
          <p14:tracePt t="23615" x="1135063" y="3627438"/>
          <p14:tracePt t="23632" x="1150938" y="3627438"/>
          <p14:tracePt t="23648" x="1165225" y="3627438"/>
          <p14:tracePt t="23665" x="1189038" y="3627438"/>
          <p14:tracePt t="23682" x="1211263" y="3627438"/>
          <p14:tracePt t="23698" x="1219200" y="3627438"/>
          <p14:tracePt t="23715" x="1257300" y="3627438"/>
          <p14:tracePt t="23732" x="1273175" y="3627438"/>
          <p14:tracePt t="23749" x="1287463" y="3627438"/>
          <p14:tracePt t="23765" x="1317625" y="3627438"/>
          <p14:tracePt t="23782" x="1387475" y="3635375"/>
          <p14:tracePt t="23799" x="1455738" y="3635375"/>
          <p14:tracePt t="23815" x="1493838" y="3635375"/>
          <p14:tracePt t="23832" x="1524000" y="3635375"/>
          <p14:tracePt t="23848" x="1554163" y="3635375"/>
          <p14:tracePt t="23865" x="1592263" y="3641725"/>
          <p14:tracePt t="23882" x="1638300" y="3649663"/>
          <p14:tracePt t="23898" x="1660525" y="3649663"/>
          <p14:tracePt t="23915" x="1676400" y="3649663"/>
          <p14:tracePt t="23948" x="1684338" y="3649663"/>
          <p14:tracePt t="23965" x="1692275" y="3649663"/>
          <p14:tracePt t="23981" x="1722438" y="3649663"/>
          <p14:tracePt t="23998" x="1744663" y="3649663"/>
          <p14:tracePt t="24015" x="1768475" y="3657600"/>
          <p14:tracePt t="24031" x="1774825" y="3657600"/>
          <p14:tracePt t="24065" x="1790700" y="3657600"/>
          <p14:tracePt t="24081" x="1806575" y="3657600"/>
          <p14:tracePt t="24098" x="1812925" y="3657600"/>
          <p14:tracePt t="24349" x="1806575" y="3657600"/>
          <p14:tracePt t="24358" x="1798638" y="3665538"/>
          <p14:tracePt t="24367" x="1790700" y="3665538"/>
          <p14:tracePt t="24381" x="1774825" y="3665538"/>
          <p14:tracePt t="24414" x="1768475" y="3665538"/>
          <p14:tracePt t="24501" x="1774825" y="3665538"/>
          <p14:tracePt t="24526" x="1782763" y="3665538"/>
          <p14:tracePt t="24534" x="1790700" y="3665538"/>
          <p14:tracePt t="24550" x="1806575" y="3665538"/>
          <p14:tracePt t="25486" x="1812925" y="3673475"/>
          <p14:tracePt t="25494" x="1851025" y="3687763"/>
          <p14:tracePt t="25502" x="1897063" y="3711575"/>
          <p14:tracePt t="25513" x="1943100" y="3733800"/>
          <p14:tracePt t="25530" x="2011363" y="3763963"/>
          <p14:tracePt t="25546" x="2035175" y="3787775"/>
          <p14:tracePt t="25563" x="2065338" y="3802063"/>
          <p14:tracePt t="25580" x="2073275" y="3810000"/>
          <p14:tracePt t="25596" x="2073275" y="3817938"/>
          <p14:tracePt t="25613" x="2073275" y="3825875"/>
          <p14:tracePt t="25630" x="2073275" y="3840163"/>
          <p14:tracePt t="25647" x="2073275" y="3856038"/>
          <p14:tracePt t="25663" x="2057400" y="3886200"/>
          <p14:tracePt t="25680" x="2041525" y="3908425"/>
          <p14:tracePt t="25697" x="2035175" y="3932238"/>
          <p14:tracePt t="25713" x="2019300" y="3962400"/>
          <p14:tracePt t="25730" x="2011363" y="3978275"/>
          <p14:tracePt t="25747" x="1989138" y="4000500"/>
          <p14:tracePt t="25763" x="1935163" y="4022725"/>
          <p14:tracePt t="25780" x="1874838" y="4030663"/>
          <p14:tracePt t="25797" x="1806575" y="4038600"/>
          <p14:tracePt t="25813" x="1744663" y="4038600"/>
          <p14:tracePt t="25830" x="1714500" y="4038600"/>
          <p14:tracePt t="25846" x="1692275" y="4038600"/>
          <p14:tracePt t="25863" x="1676400" y="4038600"/>
          <p14:tracePt t="25880" x="1654175" y="4038600"/>
          <p14:tracePt t="25896" x="1608138" y="4038600"/>
          <p14:tracePt t="25913" x="1531938" y="4038600"/>
          <p14:tracePt t="25930" x="1447800" y="4022725"/>
          <p14:tracePt t="25946" x="1333500" y="4022725"/>
          <p14:tracePt t="25963" x="1273175" y="4022725"/>
          <p14:tracePt t="25980" x="1249363" y="4022725"/>
          <p14:tracePt t="25997" x="1235075" y="4022725"/>
          <p14:tracePt t="26013" x="1211263" y="4022725"/>
          <p14:tracePt t="26030" x="1196975" y="4022725"/>
          <p14:tracePt t="26046" x="1189038" y="4022725"/>
          <p14:tracePt t="26080" x="1181100" y="4022725"/>
          <p14:tracePt t="26096" x="1165225" y="4022725"/>
          <p14:tracePt t="26113" x="1158875" y="4022725"/>
          <p14:tracePt t="26149" x="1150938" y="4022725"/>
          <p14:tracePt t="26158" x="1143000" y="4022725"/>
          <p14:tracePt t="26173" x="1135063" y="4022725"/>
          <p14:tracePt t="26286" x="1150938" y="4022725"/>
          <p14:tracePt t="26294" x="1158875" y="4022725"/>
          <p14:tracePt t="26303" x="1189038" y="4022725"/>
          <p14:tracePt t="26313" x="1211263" y="4022725"/>
          <p14:tracePt t="26329" x="1257300" y="4016375"/>
          <p14:tracePt t="26346" x="1341438" y="4016375"/>
          <p14:tracePt t="26364" x="1417638" y="4016375"/>
          <p14:tracePt t="26379" x="1447800" y="4016375"/>
          <p14:tracePt t="26396" x="1463675" y="4016375"/>
          <p14:tracePt t="26413" x="1470025" y="4016375"/>
          <p14:tracePt t="26430" x="1477963" y="4016375"/>
          <p14:tracePt t="26446" x="1493838" y="4016375"/>
          <p14:tracePt t="26463" x="1516063" y="4016375"/>
          <p14:tracePt t="26479" x="1531938" y="4016375"/>
          <p14:tracePt t="26496" x="1539875" y="4016375"/>
          <p14:tracePt t="26513" x="1554163" y="4008438"/>
          <p14:tracePt t="26529" x="1570038" y="4008438"/>
          <p14:tracePt t="26546" x="1592263" y="4008438"/>
          <p14:tracePt t="26562" x="1616075" y="4000500"/>
          <p14:tracePt t="26579" x="1630363" y="4000500"/>
          <p14:tracePt t="26596" x="1638300" y="4000500"/>
          <p14:tracePt t="26613" x="1654175" y="4000500"/>
          <p14:tracePt t="26615" x="1660525" y="4000500"/>
          <p14:tracePt t="28142" x="1684338" y="3978275"/>
          <p14:tracePt t="28159" x="1706563" y="3954463"/>
          <p14:tracePt t="28167" x="1736725" y="3940175"/>
          <p14:tracePt t="28178" x="1752600" y="3932238"/>
          <p14:tracePt t="28455" x="1714500" y="3916363"/>
          <p14:tracePt t="28474" x="1654175" y="3902075"/>
          <p14:tracePt t="28482" x="1646238" y="3902075"/>
          <p14:tracePt t="28494" x="1630363" y="3902075"/>
          <p14:tracePt t="28511" x="1600200" y="3902075"/>
          <p14:tracePt t="28527" x="1577975" y="3902075"/>
          <p14:tracePt t="28544" x="1562100" y="3916363"/>
          <p14:tracePt t="28577" x="1562100" y="3924300"/>
          <p14:tracePt t="28597" x="1562100" y="3932238"/>
          <p14:tracePt t="28615" x="1562100" y="3946525"/>
          <p14:tracePt t="28627" x="1562100" y="3954463"/>
          <p14:tracePt t="28644" x="1562100" y="3970338"/>
          <p14:tracePt t="28661" x="1539875" y="3984625"/>
          <p14:tracePt t="28678" x="1485900" y="4030663"/>
          <p14:tracePt t="28694" x="1303338" y="4098925"/>
          <p14:tracePt t="28711" x="1165225" y="4137025"/>
          <p14:tracePt t="28727" x="1012825" y="4137025"/>
          <p14:tracePt t="28744" x="968375" y="4198938"/>
          <p14:tracePt t="28761" x="944563" y="4221163"/>
          <p14:tracePt t="28777" x="936625" y="4251325"/>
          <p14:tracePt t="28794" x="936625" y="4289425"/>
          <p14:tracePt t="28811" x="936625" y="4313238"/>
          <p14:tracePt t="28827" x="936625" y="4335463"/>
          <p14:tracePt t="28844" x="936625" y="4343400"/>
          <p14:tracePt t="28860" x="936625" y="4359275"/>
          <p14:tracePt t="28877" x="936625" y="4365625"/>
          <p14:tracePt t="28894" x="952500" y="4373563"/>
          <p14:tracePt t="28911" x="960438" y="4373563"/>
          <p14:tracePt t="28927" x="960438" y="4381500"/>
          <p14:tracePt t="28944" x="960438" y="4389438"/>
          <p14:tracePt t="28961" x="944563" y="4403725"/>
          <p14:tracePt t="28977" x="930275" y="4435475"/>
          <p14:tracePt t="28994" x="930275" y="4441825"/>
          <p14:tracePt t="29039" x="930275" y="4449763"/>
          <p14:tracePt t="29048" x="944563" y="4449763"/>
          <p14:tracePt t="29060" x="974725" y="4449763"/>
          <p14:tracePt t="29077" x="1028700" y="4441825"/>
          <p14:tracePt t="29094" x="1082675" y="4441825"/>
          <p14:tracePt t="29110" x="1143000" y="4419600"/>
          <p14:tracePt t="29127" x="1181100" y="4403725"/>
          <p14:tracePt t="29144" x="1235075" y="4403725"/>
          <p14:tracePt t="29160" x="1273175" y="4403725"/>
          <p14:tracePt t="29177" x="1317625" y="4403725"/>
          <p14:tracePt t="29194" x="1409700" y="4403725"/>
          <p14:tracePt t="29210" x="1531938" y="4427538"/>
          <p14:tracePt t="29227" x="1646238" y="4435475"/>
          <p14:tracePt t="29244" x="1744663" y="4449763"/>
          <p14:tracePt t="29260" x="1790700" y="4457700"/>
          <p14:tracePt t="29277" x="1798638" y="4457700"/>
          <p14:tracePt t="29525" x="1760538" y="4457700"/>
          <p14:tracePt t="29534" x="1722438" y="4457700"/>
          <p14:tracePt t="29543" x="1706563" y="4457700"/>
          <p14:tracePt t="29560" x="1698625" y="4457700"/>
          <p14:tracePt t="29582" x="1692275" y="4457700"/>
          <p14:tracePt t="30711" x="1692275" y="4465638"/>
          <p14:tracePt t="30719" x="1692275" y="4473575"/>
          <p14:tracePt t="30726" x="1684338" y="4487863"/>
          <p14:tracePt t="30742" x="1638300" y="4533900"/>
          <p14:tracePt t="30759" x="1562100" y="4579938"/>
          <p14:tracePt t="30775" x="1485900" y="4625975"/>
          <p14:tracePt t="30792" x="1401763" y="4648200"/>
          <p14:tracePt t="30809" x="1333500" y="4656138"/>
          <p14:tracePt t="30825" x="1303338" y="4656138"/>
          <p14:tracePt t="30842" x="1279525" y="4670425"/>
          <p14:tracePt t="30859" x="1265238" y="4670425"/>
          <p14:tracePt t="30875" x="1273175" y="4708525"/>
          <p14:tracePt t="30893" x="1249363" y="4708525"/>
          <p14:tracePt t="30909" x="1227138" y="4708525"/>
          <p14:tracePt t="30925" x="1203325" y="4708525"/>
          <p14:tracePt t="30975" x="1196975" y="4708525"/>
          <p14:tracePt t="30983" x="1173163" y="4708525"/>
          <p14:tracePt t="30992" x="1150938" y="4708525"/>
          <p14:tracePt t="31009" x="1074738" y="4708525"/>
          <p14:tracePt t="31025" x="1044575" y="4716463"/>
          <p14:tracePt t="31042" x="1028700" y="4716463"/>
          <p14:tracePt t="31119" x="1050925" y="4716463"/>
          <p14:tracePt t="31127" x="1066800" y="4716463"/>
          <p14:tracePt t="31142" x="1104900" y="4716463"/>
          <p14:tracePt t="31159" x="1135063" y="4724400"/>
          <p14:tracePt t="31175" x="1158875" y="4724400"/>
          <p14:tracePt t="31192" x="1173163" y="4724400"/>
          <p14:tracePt t="31255" x="1181100" y="4724400"/>
          <p14:tracePt t="31287" x="1189038" y="4724400"/>
          <p14:tracePt t="31382" x="1173163" y="4724400"/>
          <p14:tracePt t="31391" x="1173163" y="4732338"/>
          <p14:tracePt t="31406" x="1165225" y="4732338"/>
          <p14:tracePt t="31534" x="1189038" y="4732338"/>
          <p14:tracePt t="31544" x="1203325" y="4732338"/>
          <p14:tracePt t="31552" x="1241425" y="4732338"/>
          <p14:tracePt t="31560" x="1249363" y="4732338"/>
          <p14:tracePt t="31575" x="1279525" y="4732338"/>
          <p14:tracePt t="31592" x="1341438" y="4732338"/>
          <p14:tracePt t="31608" x="1425575" y="4732338"/>
          <p14:tracePt t="31625" x="1485900" y="4732338"/>
          <p14:tracePt t="31642" x="1539875" y="4732338"/>
          <p14:tracePt t="31658" x="1600200" y="4732338"/>
          <p14:tracePt t="31675" x="1622425" y="4732338"/>
          <p14:tracePt t="31692" x="1646238" y="4732338"/>
          <p14:tracePt t="31708" x="1668463" y="4732338"/>
          <p14:tracePt t="31725" x="1692275" y="4732338"/>
          <p14:tracePt t="31742" x="1736725" y="4732338"/>
          <p14:tracePt t="31758" x="1768475" y="4732338"/>
          <p14:tracePt t="31775" x="1782763" y="4732338"/>
          <p14:tracePt t="31791" x="1790700" y="4732338"/>
          <p14:tracePt t="31808" x="1806575" y="4732338"/>
          <p14:tracePt t="31825" x="1828800" y="4740275"/>
          <p14:tracePt t="31841" x="1874838" y="4740275"/>
          <p14:tracePt t="31858" x="1905000" y="4746625"/>
          <p14:tracePt t="31875" x="1912938" y="4746625"/>
          <p14:tracePt t="31891" x="1920875" y="4746625"/>
          <p14:tracePt t="33182" x="1912938" y="4746625"/>
          <p14:tracePt t="33191" x="1905000" y="4746625"/>
          <p14:tracePt t="33198" x="1897063" y="4746625"/>
          <p14:tracePt t="33207" x="1889125" y="4746625"/>
          <p14:tracePt t="33223" x="1874838" y="4746625"/>
          <p14:tracePt t="33257" x="1851025" y="4762500"/>
          <p14:tracePt t="33274" x="1820863" y="4762500"/>
          <p14:tracePt t="33290" x="1768475" y="4770438"/>
          <p14:tracePt t="33307" x="1698625" y="4778375"/>
          <p14:tracePt t="33323" x="1630363" y="4800600"/>
          <p14:tracePt t="33340" x="1570038" y="4808538"/>
          <p14:tracePt t="33357" x="1524000" y="4822825"/>
          <p14:tracePt t="33374" x="1470025" y="4854575"/>
          <p14:tracePt t="33390" x="1393825" y="4899025"/>
          <p14:tracePt t="33407" x="1355725" y="4922838"/>
          <p14:tracePt t="33423" x="1311275" y="4937125"/>
          <p14:tracePt t="33440" x="1273175" y="4953000"/>
          <p14:tracePt t="33457" x="1241425" y="4975225"/>
          <p14:tracePt t="33473" x="1189038" y="4999038"/>
          <p14:tracePt t="33490" x="1150938" y="5021263"/>
          <p14:tracePt t="33507" x="1112838" y="5045075"/>
          <p14:tracePt t="33523" x="1058863" y="5051425"/>
          <p14:tracePt t="33540" x="1012825" y="5083175"/>
          <p14:tracePt t="33557" x="990600" y="5097463"/>
          <p14:tracePt t="33573" x="968375" y="5121275"/>
          <p14:tracePt t="33590" x="930275" y="5143500"/>
          <p14:tracePt t="33606" x="914400" y="5159375"/>
          <p14:tracePt t="33623" x="906463" y="5165725"/>
          <p14:tracePt t="33767" x="906463" y="5159375"/>
          <p14:tracePt t="33775" x="922338" y="5151438"/>
          <p14:tracePt t="33790" x="930275" y="5143500"/>
          <p14:tracePt t="33806" x="982663" y="5113338"/>
          <p14:tracePt t="33823" x="1020763" y="5105400"/>
          <p14:tracePt t="33840" x="1044575" y="5105400"/>
          <p14:tracePt t="33856" x="1050925" y="5105400"/>
          <p14:tracePt t="33873" x="1074738" y="5105400"/>
          <p14:tracePt t="33890" x="1089025" y="5097463"/>
          <p14:tracePt t="33906" x="1112838" y="5097463"/>
          <p14:tracePt t="33923" x="1143000" y="5097463"/>
          <p14:tracePt t="33940" x="1189038" y="5097463"/>
          <p14:tracePt t="33956" x="1219200" y="5089525"/>
          <p14:tracePt t="33973" x="1287463" y="5089525"/>
          <p14:tracePt t="33990" x="1387475" y="5105400"/>
          <p14:tracePt t="34006" x="1463675" y="5113338"/>
          <p14:tracePt t="34215" x="1477963" y="5113338"/>
          <p14:tracePt t="34231" x="1485900" y="5113338"/>
          <p14:tracePt t="34255" x="1493838" y="5113338"/>
          <p14:tracePt t="34262" x="1501775" y="5113338"/>
          <p14:tracePt t="34273" x="1508125" y="5113338"/>
          <p14:tracePt t="34289" x="1531938" y="5113338"/>
          <p14:tracePt t="35894" x="1501775" y="5113338"/>
          <p14:tracePt t="35903" x="1455738" y="5113338"/>
          <p14:tracePt t="35910" x="1417638" y="5121275"/>
          <p14:tracePt t="35921" x="1371600" y="5127625"/>
          <p14:tracePt t="35938" x="1273175" y="5127625"/>
          <p14:tracePt t="35954" x="1196975" y="5143500"/>
          <p14:tracePt t="35971" x="1165225" y="5159375"/>
          <p14:tracePt t="35988" x="1143000" y="5165725"/>
          <p14:tracePt t="36005" x="1135063" y="5173663"/>
          <p14:tracePt t="36022" x="1104900" y="5189538"/>
          <p14:tracePt t="36038" x="1074738" y="5197475"/>
          <p14:tracePt t="36055" x="1050925" y="5203825"/>
          <p14:tracePt t="36071" x="1028700" y="5219700"/>
          <p14:tracePt t="36088" x="1020763" y="5227638"/>
          <p14:tracePt t="36105" x="1012825" y="5241925"/>
          <p14:tracePt t="36121" x="1012825" y="5249863"/>
          <p14:tracePt t="36138" x="1012825" y="5265738"/>
          <p14:tracePt t="36154" x="1006475" y="5273675"/>
          <p14:tracePt t="36171" x="990600" y="5287963"/>
          <p14:tracePt t="36188" x="990600" y="5303838"/>
          <p14:tracePt t="36204" x="982663" y="5311775"/>
          <p14:tracePt t="36221" x="974725" y="5326063"/>
          <p14:tracePt t="36237" x="974725" y="5334000"/>
          <p14:tracePt t="36254" x="968375" y="5356225"/>
          <p14:tracePt t="36288" x="960438" y="5387975"/>
          <p14:tracePt t="36304" x="960438" y="5410200"/>
          <p14:tracePt t="36321" x="960438" y="5418138"/>
          <p14:tracePt t="36338" x="960438" y="5426075"/>
          <p14:tracePt t="36371" x="960438" y="5440363"/>
          <p14:tracePt t="36388" x="960438" y="5448300"/>
          <p14:tracePt t="36404" x="968375" y="5470525"/>
          <p14:tracePt t="36421" x="968375" y="5478463"/>
          <p14:tracePt t="36437" x="974725" y="5486400"/>
          <p14:tracePt t="36471" x="982663" y="5486400"/>
          <p14:tracePt t="36487" x="998538" y="5494338"/>
          <p14:tracePt t="36504" x="1006475" y="5502275"/>
          <p14:tracePt t="36521" x="1020763" y="5502275"/>
          <p14:tracePt t="36537" x="1028700" y="5502275"/>
          <p14:tracePt t="36571" x="1036638" y="5502275"/>
          <p14:tracePt t="36587" x="1044575" y="5502275"/>
          <p14:tracePt t="36604" x="1066800" y="5502275"/>
          <p14:tracePt t="36621" x="1127125" y="5502275"/>
          <p14:tracePt t="36638" x="1189038" y="5508625"/>
          <p14:tracePt t="36654" x="1295400" y="5508625"/>
          <p14:tracePt t="36671" x="1355725" y="5508625"/>
          <p14:tracePt t="36687" x="1516063" y="5508625"/>
          <p14:tracePt t="36704" x="1577975" y="5508625"/>
          <p14:tracePt t="36720" x="1584325" y="5494338"/>
          <p14:tracePt t="36737" x="1608138" y="5494338"/>
          <p14:tracePt t="36771" x="1616075" y="5494338"/>
          <p14:tracePt t="36787" x="1622425" y="5494338"/>
          <p14:tracePt t="36804" x="1630363" y="5486400"/>
          <p14:tracePt t="36820" x="1646238" y="5486400"/>
          <p14:tracePt t="36837" x="1654175" y="5486400"/>
          <p14:tracePt t="36854" x="1668463" y="5486400"/>
          <p14:tracePt t="36870" x="1722438" y="5486400"/>
          <p14:tracePt t="36887" x="1752600" y="5486400"/>
          <p14:tracePt t="36904" x="1760538" y="5486400"/>
          <p14:tracePt t="36920" x="1774825" y="5486400"/>
          <p14:tracePt t="38552" x="1722438" y="5486400"/>
          <p14:tracePt t="38559" x="1692275" y="5486400"/>
          <p14:tracePt t="38569" x="1676400" y="5494338"/>
          <p14:tracePt t="38586" x="1622425" y="5502275"/>
          <p14:tracePt t="38602" x="1516063" y="5532438"/>
          <p14:tracePt t="38619" x="1371600" y="5554663"/>
          <p14:tracePt t="38636" x="1265238" y="5592763"/>
          <p14:tracePt t="38652" x="1165225" y="5638800"/>
          <p14:tracePt t="38669" x="1104900" y="5668963"/>
          <p14:tracePt t="38687" x="1074738" y="5692775"/>
          <p14:tracePt t="38703" x="1074738" y="5707063"/>
          <p14:tracePt t="38719" x="1066800" y="5715000"/>
          <p14:tracePt t="38736" x="1050925" y="5745163"/>
          <p14:tracePt t="38752" x="1044575" y="5753100"/>
          <p14:tracePt t="38769" x="1036638" y="5775325"/>
          <p14:tracePt t="38786" x="1036638" y="5783263"/>
          <p14:tracePt t="38803" x="1036638" y="5791200"/>
          <p14:tracePt t="38819" x="1036638" y="5799138"/>
          <p14:tracePt t="38835" x="1028700" y="5799138"/>
          <p14:tracePt t="38852" x="1012825" y="5813425"/>
          <p14:tracePt t="38869" x="998538" y="5821363"/>
          <p14:tracePt t="38902" x="982663" y="5829300"/>
          <p14:tracePt t="39064" x="990600" y="5837238"/>
          <p14:tracePt t="39072" x="998538" y="5837238"/>
          <p14:tracePt t="39085" x="1012825" y="5837238"/>
          <p14:tracePt t="39102" x="1050925" y="5845175"/>
          <p14:tracePt t="39105" x="1082675" y="5845175"/>
          <p14:tracePt t="39119" x="1112838" y="5851525"/>
          <p14:tracePt t="39135" x="1181100" y="5851525"/>
          <p14:tracePt t="39152" x="1219200" y="5851525"/>
          <p14:tracePt t="39168" x="1241425" y="5845175"/>
          <p14:tracePt t="39185" x="1257300" y="5845175"/>
          <p14:tracePt t="39202" x="1273175" y="5845175"/>
          <p14:tracePt t="39219" x="1295400" y="5845175"/>
          <p14:tracePt t="39235" x="1333500" y="5845175"/>
          <p14:tracePt t="39252" x="1349375" y="5845175"/>
          <p14:tracePt t="39268" x="1355725" y="5845175"/>
          <p14:tracePt t="39285" x="1363663" y="5845175"/>
          <p14:tracePt t="39302" x="1371600" y="5845175"/>
          <p14:tracePt t="39319" x="1379538" y="5845175"/>
          <p14:tracePt t="39335" x="1401763" y="5845175"/>
          <p14:tracePt t="39352" x="1409700" y="5845175"/>
          <p14:tracePt t="39368" x="1417638" y="5845175"/>
          <p14:tracePt t="39402" x="1425575" y="5845175"/>
          <p14:tracePt t="39418" x="1447800" y="5845175"/>
          <p14:tracePt t="39435" x="1455738" y="5845175"/>
          <p14:tracePt t="39451" x="1463675" y="5845175"/>
          <p14:tracePt t="39468" x="1470025" y="5845175"/>
          <p14:tracePt t="41336" x="1463675" y="5851525"/>
          <p14:tracePt t="41343" x="1439863" y="5859463"/>
          <p14:tracePt t="41353" x="1409700" y="5883275"/>
          <p14:tracePt t="41367" x="1387475" y="5889625"/>
          <p14:tracePt t="41383" x="1325563" y="5935663"/>
          <p14:tracePt t="41400" x="1311275" y="5959475"/>
          <p14:tracePt t="41417" x="1295400" y="5981700"/>
          <p14:tracePt t="41433" x="1265238" y="6019800"/>
          <p14:tracePt t="41450" x="1235075" y="6042025"/>
          <p14:tracePt t="41466" x="1196975" y="6065838"/>
          <p14:tracePt t="41483" x="1173163" y="6088063"/>
          <p14:tracePt t="41500" x="1158875" y="6103938"/>
          <p14:tracePt t="41516" x="1150938" y="6111875"/>
          <p14:tracePt t="41550" x="1143000" y="6118225"/>
          <p14:tracePt t="41576" x="1135063" y="6126163"/>
          <p14:tracePt t="41600" x="1135063" y="6134100"/>
          <p14:tracePt t="41608" x="1127125" y="6134100"/>
          <p14:tracePt t="41617" x="1120775" y="6142038"/>
          <p14:tracePt t="41633" x="1120775" y="6149975"/>
          <p14:tracePt t="41650" x="1112838" y="6149975"/>
          <p14:tracePt t="41666" x="1096963" y="6164263"/>
          <p14:tracePt t="41683" x="1089025" y="6164263"/>
          <p14:tracePt t="41700" x="1082675" y="6172200"/>
          <p14:tracePt t="41716" x="1074738" y="6172200"/>
          <p14:tracePt t="41775" x="1074738" y="6180138"/>
          <p14:tracePt t="41784" x="1066800" y="6188075"/>
          <p14:tracePt t="41816" x="1066800" y="6194425"/>
          <p14:tracePt t="41865" x="1074738" y="6194425"/>
          <p14:tracePt t="41873" x="1089025" y="6202363"/>
          <p14:tracePt t="41883" x="1104900" y="6202363"/>
          <p14:tracePt t="41899" x="1135063" y="6218238"/>
          <p14:tracePt t="41916" x="1173163" y="6218238"/>
          <p14:tracePt t="41933" x="1219200" y="6226175"/>
          <p14:tracePt t="41949" x="1257300" y="6226175"/>
          <p14:tracePt t="41966" x="1303338" y="6226175"/>
          <p14:tracePt t="41983" x="1317625" y="6226175"/>
          <p14:tracePt t="41999" x="1349375" y="6232525"/>
          <p14:tracePt t="42016" x="1371600" y="6232525"/>
          <p14:tracePt t="42033" x="1409700" y="6232525"/>
          <p14:tracePt t="42049" x="1455738" y="6232525"/>
          <p14:tracePt t="42066" x="1493838" y="6232525"/>
          <p14:tracePt t="42083" x="1516063" y="6232525"/>
          <p14:tracePt t="42099" x="1524000" y="6226175"/>
          <p14:tracePt t="42103" x="1531938" y="6226175"/>
          <p14:tracePt t="42127" x="1554163" y="6226175"/>
          <p14:tracePt t="42136" x="1562100" y="6226175"/>
          <p14:tracePt t="42153" x="1584325" y="6226175"/>
          <p14:tracePt t="42166" x="1600200" y="6226175"/>
          <p14:tracePt t="42183" x="1630363" y="6226175"/>
          <p14:tracePt t="42199" x="1668463" y="6226175"/>
          <p14:tracePt t="42216" x="1684338" y="6226175"/>
          <p14:tracePt t="42233" x="1706563" y="6226175"/>
          <p14:tracePt t="43499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sz="3600" dirty="0" smtClean="0">
                <a:solidFill>
                  <a:srgbClr val="3333FF"/>
                </a:solidFill>
              </a:rPr>
              <a:t>ORG </a:t>
            </a:r>
            <a:r>
              <a:rPr lang="zh-CN" altLang="zh-CN" sz="3600" dirty="0" smtClean="0">
                <a:solidFill>
                  <a:srgbClr val="3333FF"/>
                </a:solidFill>
              </a:rPr>
              <a:t>汇编起始命令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CN" sz="1200" b="1" dirty="0" smtClean="0"/>
          </a:p>
          <a:p>
            <a:pPr>
              <a:defRPr/>
            </a:pPr>
            <a:r>
              <a:rPr lang="zh-CN" altLang="en-US" sz="2400" b="1" dirty="0" smtClean="0"/>
              <a:t>格式：</a:t>
            </a:r>
            <a:r>
              <a:rPr lang="en-US" altLang="zh-CN" sz="2400" b="1" dirty="0" smtClean="0"/>
              <a:t>ORG    16</a:t>
            </a:r>
            <a:r>
              <a:rPr lang="zh-CN" altLang="en-US" sz="2400" b="1" dirty="0" smtClean="0"/>
              <a:t>位地址</a:t>
            </a:r>
          </a:p>
          <a:p>
            <a:pPr>
              <a:defRPr/>
            </a:pPr>
            <a:r>
              <a:rPr lang="zh-CN" altLang="en-US" sz="2400" b="1" dirty="0" smtClean="0"/>
              <a:t>功能：规定该伪指令后面程序的汇编地址，即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汇编后生成目标程序存放的起始地址</a:t>
            </a:r>
            <a:r>
              <a:rPr lang="zh-CN" altLang="en-US" sz="2400" b="1" dirty="0" smtClean="0"/>
              <a:t>。例如：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/>
              <a:t>             </a:t>
            </a:r>
            <a:r>
              <a:rPr lang="en-US" altLang="zh-CN" sz="2400" b="1" dirty="0" smtClean="0"/>
              <a:t>ORG    2000H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START</a:t>
            </a:r>
            <a:r>
              <a:rPr lang="zh-CN" altLang="en-US" sz="2400" b="1" dirty="0" smtClean="0"/>
              <a:t>：</a:t>
            </a:r>
            <a:r>
              <a:rPr lang="en-US" altLang="zh-CN" sz="2400" b="1" dirty="0" smtClean="0"/>
              <a:t>MOV    A</a:t>
            </a:r>
            <a:r>
              <a:rPr lang="zh-CN" altLang="en-US" sz="2400" b="1" dirty="0" smtClean="0"/>
              <a:t>，</a:t>
            </a:r>
            <a:r>
              <a:rPr lang="en-US" altLang="zh-CN" sz="2400" b="1" dirty="0" smtClean="0"/>
              <a:t>#64H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               ┇</a:t>
            </a:r>
          </a:p>
          <a:p>
            <a:pPr>
              <a:defRPr/>
            </a:pPr>
            <a:r>
              <a:rPr lang="zh-CN" altLang="en-US" sz="2400" b="1" dirty="0" smtClean="0"/>
              <a:t>规定了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标号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START</a:t>
            </a:r>
            <a:r>
              <a:rPr lang="zh-CN" altLang="en-US" sz="2400" b="1" dirty="0" smtClean="0"/>
              <a:t>的地址是</a:t>
            </a:r>
            <a:r>
              <a:rPr lang="en-US" altLang="zh-CN" sz="2400" b="1" dirty="0" smtClean="0"/>
              <a:t>2000H</a:t>
            </a:r>
            <a:r>
              <a:rPr lang="zh-CN" altLang="en-US" sz="2400" b="1" dirty="0" smtClean="0"/>
              <a:t>，又规定了汇编后的第一条指令码从</a:t>
            </a:r>
            <a:r>
              <a:rPr lang="en-US" altLang="zh-CN" sz="2400" b="1" dirty="0" smtClean="0"/>
              <a:t>2000H</a:t>
            </a:r>
            <a:r>
              <a:rPr lang="zh-CN" altLang="en-US" sz="2400" b="1" dirty="0" smtClean="0"/>
              <a:t>开始存放。</a:t>
            </a:r>
            <a:endParaRPr lang="en-US" altLang="zh-CN" sz="2400" b="1" dirty="0" smtClean="0"/>
          </a:p>
          <a:p>
            <a:pPr>
              <a:defRPr/>
            </a:pPr>
            <a:r>
              <a:rPr lang="en-US" altLang="zh-CN" sz="2400" b="1" dirty="0" smtClean="0"/>
              <a:t>ORG</a:t>
            </a:r>
            <a:r>
              <a:rPr lang="zh-CN" altLang="en-US" sz="2400" b="1" dirty="0" smtClean="0"/>
              <a:t>可以多次出现，重新定位下一条指令的存放地址。</a:t>
            </a:r>
            <a:endParaRPr lang="zh-CN" altLang="en-US" sz="2400" b="1" dirty="0"/>
          </a:p>
        </p:txBody>
      </p:sp>
      <p:pic>
        <p:nvPicPr>
          <p:cNvPr id="13316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9691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7" x="4587875" y="3756025"/>
          <p14:tracePt t="554" x="4587875" y="3733800"/>
          <p14:tracePt t="570" x="4587875" y="3717925"/>
          <p14:tracePt t="584" x="4587875" y="3711575"/>
          <p14:tracePt t="600" x="4587875" y="3695700"/>
          <p14:tracePt t="617" x="4587875" y="3679825"/>
          <p14:tracePt t="634" x="4579938" y="3665538"/>
          <p14:tracePt t="650" x="4579938" y="3649663"/>
          <p14:tracePt t="667" x="4579938" y="3635375"/>
          <p14:tracePt t="683" x="4579938" y="3597275"/>
          <p14:tracePt t="700" x="4594225" y="3559175"/>
          <p14:tracePt t="717" x="4618038" y="3505200"/>
          <p14:tracePt t="733" x="4640263" y="3444875"/>
          <p14:tracePt t="750" x="4686300" y="3375025"/>
          <p14:tracePt t="767" x="4724400" y="3268663"/>
          <p14:tracePt t="784" x="4778375" y="3124200"/>
          <p14:tracePt t="800" x="4838700" y="2925763"/>
          <p14:tracePt t="817" x="4876800" y="2759075"/>
          <p14:tracePt t="833" x="4899025" y="2628900"/>
          <p14:tracePt t="850" x="4930775" y="2476500"/>
          <p14:tracePt t="867" x="4937125" y="2400300"/>
          <p14:tracePt t="883" x="4937125" y="2339975"/>
          <p14:tracePt t="900" x="4945063" y="2270125"/>
          <p14:tracePt t="917" x="4945063" y="2225675"/>
          <p14:tracePt t="933" x="4968875" y="2163763"/>
          <p14:tracePt t="950" x="4975225" y="2095500"/>
          <p14:tracePt t="967" x="4991100" y="1997075"/>
          <p14:tracePt t="983" x="4991100" y="1897063"/>
          <p14:tracePt t="1000" x="4991100" y="1774825"/>
          <p14:tracePt t="1017" x="4999038" y="1668463"/>
          <p14:tracePt t="1033" x="5006975" y="1546225"/>
          <p14:tracePt t="1050" x="5006975" y="1417638"/>
          <p14:tracePt t="1066" x="5006975" y="1303338"/>
          <p14:tracePt t="1083" x="5006975" y="1241425"/>
          <p14:tracePt t="1100" x="5006975" y="1219200"/>
          <p14:tracePt t="1117" x="5006975" y="1211263"/>
          <p14:tracePt t="1194" x="5006975" y="1203325"/>
          <p14:tracePt t="1219" x="5006975" y="1196975"/>
          <p14:tracePt t="1411" x="4999038" y="1196975"/>
          <p14:tracePt t="1419" x="4991100" y="1211263"/>
          <p14:tracePt t="1426" x="4983163" y="1219200"/>
          <p14:tracePt t="1435" x="4968875" y="1235075"/>
          <p14:tracePt t="1450" x="4960938" y="1249363"/>
          <p14:tracePt t="1468" x="4953000" y="1257300"/>
          <p14:tracePt t="1499" x="4945063" y="1257300"/>
          <p14:tracePt t="1506" x="4945063" y="1273175"/>
          <p14:tracePt t="1516" x="4937125" y="1273175"/>
          <p14:tracePt t="1539" x="4930775" y="1279525"/>
          <p14:tracePt t="1563" x="4930775" y="1287463"/>
          <p14:tracePt t="1595" x="4922838" y="1295400"/>
          <p14:tracePt t="1602" x="4922838" y="1303338"/>
          <p14:tracePt t="9460" x="4906963" y="1303338"/>
          <p14:tracePt t="9468" x="4906963" y="1311275"/>
          <p14:tracePt t="9476" x="4906963" y="1317625"/>
          <p14:tracePt t="9493" x="4906963" y="1341438"/>
          <p14:tracePt t="9509" x="4906963" y="1363663"/>
          <p14:tracePt t="9526" x="4906963" y="1387475"/>
          <p14:tracePt t="9542" x="4914900" y="1409700"/>
          <p14:tracePt t="9559" x="4922838" y="1439863"/>
          <p14:tracePt t="9576" x="4922838" y="1463675"/>
          <p14:tracePt t="9592" x="4922838" y="1493838"/>
          <p14:tracePt t="9609" x="4922838" y="1516063"/>
          <p14:tracePt t="9626" x="4922838" y="1524000"/>
          <p14:tracePt t="9643" x="4922838" y="1539875"/>
          <p14:tracePt t="9659" x="4930775" y="1570038"/>
          <p14:tracePt t="9676" x="4930775" y="1592263"/>
          <p14:tracePt t="9692" x="4945063" y="1616075"/>
          <p14:tracePt t="9709" x="4945063" y="1630363"/>
          <p14:tracePt t="9726" x="4953000" y="1638300"/>
          <p14:tracePt t="9742" x="4953000" y="1646238"/>
          <p14:tracePt t="9759" x="4953000" y="1654175"/>
          <p14:tracePt t="9776" x="4953000" y="1660525"/>
          <p14:tracePt t="9792" x="4953000" y="1676400"/>
          <p14:tracePt t="9809" x="4953000" y="1698625"/>
          <p14:tracePt t="9826" x="4953000" y="1730375"/>
          <p14:tracePt t="9842" x="4953000" y="1752600"/>
          <p14:tracePt t="9859" x="4953000" y="1782763"/>
          <p14:tracePt t="9876" x="4953000" y="1790700"/>
          <p14:tracePt t="9909" x="4953000" y="1806575"/>
          <p14:tracePt t="9926" x="4960938" y="1812925"/>
          <p14:tracePt t="9942" x="4960938" y="1828800"/>
          <p14:tracePt t="9959" x="4960938" y="1836738"/>
          <p14:tracePt t="9976" x="4960938" y="1851025"/>
          <p14:tracePt t="9992" x="4945063" y="1874838"/>
          <p14:tracePt t="10009" x="4937125" y="1889125"/>
          <p14:tracePt t="10026" x="4937125" y="1905000"/>
          <p14:tracePt t="10042" x="4930775" y="1912938"/>
          <p14:tracePt t="10059" x="4930775" y="1927225"/>
          <p14:tracePt t="10076" x="4930775" y="1935163"/>
          <p14:tracePt t="10092" x="4930775" y="1951038"/>
          <p14:tracePt t="10109" x="4930775" y="1958975"/>
          <p14:tracePt t="10125" x="4953000" y="1989138"/>
          <p14:tracePt t="10142" x="4991100" y="2011363"/>
          <p14:tracePt t="10159" x="5013325" y="2035175"/>
          <p14:tracePt t="10175" x="5021263" y="2057400"/>
          <p14:tracePt t="10192" x="5029200" y="2065338"/>
          <p14:tracePt t="10209" x="5045075" y="2079625"/>
          <p14:tracePt t="10225" x="5051425" y="2087563"/>
          <p14:tracePt t="10259" x="5067300" y="2087563"/>
          <p14:tracePt t="11380" x="5067300" y="2095500"/>
          <p14:tracePt t="11389" x="5059363" y="2095500"/>
          <p14:tracePt t="11396" x="5051425" y="2095500"/>
          <p14:tracePt t="11408" x="5045075" y="2103438"/>
          <p14:tracePt t="11424" x="5013325" y="2117725"/>
          <p14:tracePt t="11428" x="4999038" y="2125663"/>
          <p14:tracePt t="11441" x="4991100" y="2133600"/>
          <p14:tracePt t="11458" x="4922838" y="2155825"/>
          <p14:tracePt t="11474" x="4860925" y="2171700"/>
          <p14:tracePt t="11491" x="4716463" y="2201863"/>
          <p14:tracePt t="11508" x="4632325" y="2209800"/>
          <p14:tracePt t="11524" x="4381500" y="2225675"/>
          <p14:tracePt t="11541" x="4213225" y="2239963"/>
          <p14:tracePt t="11558" x="4092575" y="2247900"/>
          <p14:tracePt t="11574" x="3970338" y="2255838"/>
          <p14:tracePt t="11591" x="3817938" y="2263775"/>
          <p14:tracePt t="11607" x="3679825" y="2263775"/>
          <p14:tracePt t="11624" x="3543300" y="2263775"/>
          <p14:tracePt t="11641" x="3398838" y="2263775"/>
          <p14:tracePt t="11657" x="3314700" y="2263775"/>
          <p14:tracePt t="11675" x="3222625" y="2255838"/>
          <p14:tracePt t="11691" x="3124200" y="2239963"/>
          <p14:tracePt t="11707" x="3048000" y="2239963"/>
          <p14:tracePt t="11724" x="2917825" y="2239963"/>
          <p14:tracePt t="11741" x="2849563" y="2232025"/>
          <p14:tracePt t="11758" x="2811463" y="2225675"/>
          <p14:tracePt t="11774" x="2781300" y="2225675"/>
          <p14:tracePt t="11791" x="2751138" y="2217738"/>
          <p14:tracePt t="11807" x="2689225" y="2217738"/>
          <p14:tracePt t="11824" x="2628900" y="2217738"/>
          <p14:tracePt t="11841" x="2574925" y="2209800"/>
          <p14:tracePt t="11857" x="2536825" y="2201863"/>
          <p14:tracePt t="11874" x="2484438" y="2187575"/>
          <p14:tracePt t="11891" x="2446338" y="2187575"/>
          <p14:tracePt t="11907" x="2378075" y="2171700"/>
          <p14:tracePt t="11924" x="2339975" y="2163763"/>
          <p14:tracePt t="11940" x="2324100" y="2163763"/>
          <p14:tracePt t="11957" x="2316163" y="2155825"/>
          <p14:tracePt t="12365" x="2308225" y="2155825"/>
          <p14:tracePt t="12372" x="2301875" y="2155825"/>
          <p14:tracePt t="12381" x="2293938" y="2155825"/>
          <p14:tracePt t="12420" x="2286000" y="2155825"/>
          <p14:tracePt t="12468" x="2278063" y="2155825"/>
          <p14:tracePt t="12477" x="2270125" y="2155825"/>
          <p14:tracePt t="12556" x="2263775" y="2155825"/>
          <p14:tracePt t="13356" x="2278063" y="2155825"/>
          <p14:tracePt t="13364" x="2293938" y="2155825"/>
          <p14:tracePt t="13388" x="2301875" y="2155825"/>
          <p14:tracePt t="13412" x="2308225" y="2155825"/>
          <p14:tracePt t="13469" x="2324100" y="2155825"/>
          <p14:tracePt t="13507" x="2332038" y="2155825"/>
          <p14:tracePt t="13525" x="2339975" y="2155825"/>
          <p14:tracePt t="13541" x="2354263" y="2155825"/>
          <p14:tracePt t="13556" x="2362200" y="2155825"/>
          <p14:tracePt t="13581" x="2378075" y="2155825"/>
          <p14:tracePt t="13604" x="2384425" y="2155825"/>
          <p14:tracePt t="13627" x="2392363" y="2155825"/>
          <p14:tracePt t="13668" x="2400300" y="2155825"/>
          <p14:tracePt t="14092" x="2408238" y="2155825"/>
          <p14:tracePt t="14180" x="2416175" y="2155825"/>
          <p14:tracePt t="14219" x="2430463" y="2155825"/>
          <p14:tracePt t="14492" x="2446338" y="2155825"/>
          <p14:tracePt t="14501" x="2454275" y="2149475"/>
          <p14:tracePt t="14516" x="2460625" y="2149475"/>
          <p14:tracePt t="14525" x="2468563" y="2149475"/>
          <p14:tracePt t="14538" x="2484438" y="2149475"/>
          <p14:tracePt t="14555" x="2492375" y="2149475"/>
          <p14:tracePt t="14572" x="2522538" y="2141538"/>
          <p14:tracePt t="14588" x="2552700" y="2133600"/>
          <p14:tracePt t="14605" x="2574925" y="2133600"/>
          <p14:tracePt t="14622" x="2582863" y="2133600"/>
          <p14:tracePt t="15437" x="2590800" y="2141538"/>
          <p14:tracePt t="15444" x="2598738" y="2163763"/>
          <p14:tracePt t="15460" x="2598738" y="2171700"/>
          <p14:tracePt t="15471" x="2606675" y="2179638"/>
          <p14:tracePt t="15487" x="2606675" y="2187575"/>
          <p14:tracePt t="15504" x="2606675" y="2193925"/>
          <p14:tracePt t="15521" x="2613025" y="2201863"/>
          <p14:tracePt t="15537" x="2644775" y="2225675"/>
          <p14:tracePt t="15554" x="2735263" y="2255838"/>
          <p14:tracePt t="15571" x="2841625" y="2286000"/>
          <p14:tracePt t="15588" x="2987675" y="2316163"/>
          <p14:tracePt t="15604" x="3192463" y="2339975"/>
          <p14:tracePt t="15621" x="3298825" y="2354263"/>
          <p14:tracePt t="15637" x="3314700" y="2354263"/>
          <p14:tracePt t="15654" x="3322638" y="2354263"/>
          <p14:tracePt t="15773" x="3330575" y="2354263"/>
          <p14:tracePt t="15796" x="3336925" y="2354263"/>
          <p14:tracePt t="15812" x="3344863" y="2354263"/>
          <p14:tracePt t="15820" x="3352800" y="2346325"/>
          <p14:tracePt t="15829" x="3360738" y="2346325"/>
          <p14:tracePt t="15844" x="3375025" y="2346325"/>
          <p14:tracePt t="15861" x="3382963" y="2346325"/>
          <p14:tracePt t="15876" x="3390900" y="2346325"/>
          <p14:tracePt t="15892" x="3390900" y="2339975"/>
          <p14:tracePt t="15908" x="3398838" y="2339975"/>
          <p14:tracePt t="15924" x="3406775" y="2332038"/>
          <p14:tracePt t="15964" x="3413125" y="2332038"/>
          <p14:tracePt t="15981" x="3421063" y="2332038"/>
          <p14:tracePt t="16005" x="3436938" y="2332038"/>
          <p14:tracePt t="16013" x="3436938" y="2324100"/>
          <p14:tracePt t="16029" x="3436938" y="2316163"/>
          <p14:tracePt t="16044" x="3444875" y="2308225"/>
          <p14:tracePt t="16061" x="3451225" y="2293938"/>
          <p14:tracePt t="16084" x="3451225" y="2286000"/>
          <p14:tracePt t="16093" x="3459163" y="2278063"/>
          <p14:tracePt t="16116" x="3459163" y="2270125"/>
          <p14:tracePt t="16140" x="3459163" y="2263775"/>
          <p14:tracePt t="16284" x="3451225" y="2263775"/>
          <p14:tracePt t="16749" x="3467100" y="2263775"/>
          <p14:tracePt t="16757" x="3513138" y="2255838"/>
          <p14:tracePt t="16770" x="3565525" y="2255838"/>
          <p14:tracePt t="16786" x="3641725" y="2247900"/>
          <p14:tracePt t="16803" x="3703638" y="2247900"/>
          <p14:tracePt t="16820" x="3832225" y="2247900"/>
          <p14:tracePt t="16836" x="3870325" y="2247900"/>
          <p14:tracePt t="16853" x="3886200" y="2247900"/>
          <p14:tracePt t="16870" x="3902075" y="2247900"/>
          <p14:tracePt t="16886" x="3908425" y="2247900"/>
          <p14:tracePt t="16903" x="3946525" y="2247900"/>
          <p14:tracePt t="16920" x="3992563" y="2247900"/>
          <p14:tracePt t="16936" x="4054475" y="2255838"/>
          <p14:tracePt t="16953" x="4098925" y="2263775"/>
          <p14:tracePt t="16970" x="4106863" y="2263775"/>
          <p14:tracePt t="17509" x="4122738" y="2263775"/>
          <p14:tracePt t="17516" x="4130675" y="2263775"/>
          <p14:tracePt t="17524" x="4137025" y="2263775"/>
          <p14:tracePt t="17536" x="4144963" y="2263775"/>
          <p14:tracePt t="17552" x="4152900" y="2263775"/>
          <p14:tracePt t="17569" x="4175125" y="2263775"/>
          <p14:tracePt t="17586" x="4183063" y="2263775"/>
          <p14:tracePt t="17602" x="4191000" y="2263775"/>
          <p14:tracePt t="17724" x="4183063" y="2263775"/>
          <p14:tracePt t="17732" x="4168775" y="2263775"/>
          <p14:tracePt t="17741" x="4152900" y="2263775"/>
          <p14:tracePt t="17752" x="4130675" y="2263775"/>
          <p14:tracePt t="17769" x="4114800" y="2263775"/>
          <p14:tracePt t="17786" x="4106863" y="2263775"/>
          <p14:tracePt t="22214" x="4106863" y="2270125"/>
          <p14:tracePt t="22222" x="4098925" y="2270125"/>
          <p14:tracePt t="22232" x="4092575" y="2270125"/>
          <p14:tracePt t="22248" x="4068763" y="2270125"/>
          <p14:tracePt t="22265" x="4016375" y="2293938"/>
          <p14:tracePt t="22282" x="3992563" y="2324100"/>
          <p14:tracePt t="22298" x="3984625" y="2408238"/>
          <p14:tracePt t="22315" x="3984625" y="2492375"/>
          <p14:tracePt t="22332" x="4008438" y="2582863"/>
          <p14:tracePt t="22348" x="4038600" y="2651125"/>
          <p14:tracePt t="22365" x="4060825" y="2735263"/>
          <p14:tracePt t="22382" x="4060825" y="2773363"/>
          <p14:tracePt t="22398" x="4060825" y="2781300"/>
          <p14:tracePt t="22415" x="4060825" y="2789238"/>
          <p14:tracePt t="22461" x="4060825" y="2797175"/>
          <p14:tracePt t="22493" x="4046538" y="2797175"/>
          <p14:tracePt t="22510" x="4038600" y="2797175"/>
          <p14:tracePt t="22518" x="4030663" y="2797175"/>
          <p14:tracePt t="22534" x="4022725" y="2797175"/>
          <p14:tracePt t="22550" x="4016375" y="2797175"/>
          <p14:tracePt t="22565" x="4008438" y="2811463"/>
          <p14:tracePt t="22581" x="3978275" y="2811463"/>
          <p14:tracePt t="22598" x="3962400" y="2811463"/>
          <p14:tracePt t="22615" x="3946525" y="2811463"/>
          <p14:tracePt t="22631" x="3916363" y="2819400"/>
          <p14:tracePt t="22648" x="3870325" y="2819400"/>
          <p14:tracePt t="22665" x="3848100" y="2811463"/>
          <p14:tracePt t="22698" x="3840163" y="2811463"/>
          <p14:tracePt t="22774" x="3840163" y="2803525"/>
          <p14:tracePt t="22789" x="3848100" y="2797175"/>
          <p14:tracePt t="22798" x="3856038" y="2797175"/>
          <p14:tracePt t="22813" x="3863975" y="2789238"/>
          <p14:tracePt t="22822" x="3870325" y="2781300"/>
          <p14:tracePt t="22831" x="3894138" y="2781300"/>
          <p14:tracePt t="22848" x="3940175" y="2773363"/>
          <p14:tracePt t="22865" x="3992563" y="2765425"/>
          <p14:tracePt t="22881" x="4008438" y="2759075"/>
          <p14:tracePt t="22898" x="4038600" y="2759075"/>
          <p14:tracePt t="22914" x="4054475" y="2751138"/>
          <p14:tracePt t="22931" x="4060825" y="2751138"/>
          <p14:tracePt t="22948" x="4068763" y="2751138"/>
          <p14:tracePt t="23101" x="4076700" y="2751138"/>
          <p14:tracePt t="23118" x="4092575" y="2751138"/>
          <p14:tracePt t="23133" x="4114800" y="2751138"/>
          <p14:tracePt t="23141" x="4137025" y="2751138"/>
          <p14:tracePt t="23150" x="4160838" y="2751138"/>
          <p14:tracePt t="23165" x="4183063" y="2751138"/>
          <p14:tracePt t="23181" x="4237038" y="2743200"/>
          <p14:tracePt t="23197" x="4275138" y="2743200"/>
          <p14:tracePt t="23214" x="4289425" y="2743200"/>
          <p14:tracePt t="23231" x="4313238" y="2743200"/>
          <p14:tracePt t="23247" x="4327525" y="2743200"/>
          <p14:tracePt t="23264" x="4351338" y="2743200"/>
          <p14:tracePt t="23281" x="4359275" y="2743200"/>
          <p14:tracePt t="23501" x="4351338" y="2743200"/>
          <p14:tracePt t="23510" x="4343400" y="2743200"/>
          <p14:tracePt t="23678" x="4359275" y="2743200"/>
          <p14:tracePt t="23685" x="4389438" y="2743200"/>
          <p14:tracePt t="23697" x="4419600" y="2743200"/>
          <p14:tracePt t="23714" x="4511675" y="2727325"/>
          <p14:tracePt t="23730" x="4625975" y="2713038"/>
          <p14:tracePt t="23747" x="4724400" y="2713038"/>
          <p14:tracePt t="23764" x="4808538" y="2713038"/>
          <p14:tracePt t="23781" x="4868863" y="2713038"/>
          <p14:tracePt t="23797" x="4899025" y="2713038"/>
          <p14:tracePt t="23814" x="4922838" y="2713038"/>
          <p14:tracePt t="23830" x="4937125" y="2713038"/>
          <p14:tracePt t="23847" x="4960938" y="2713038"/>
          <p14:tracePt t="23864" x="4983163" y="2705100"/>
          <p14:tracePt t="23880" x="5006975" y="2705100"/>
          <p14:tracePt t="23897" x="5021263" y="2697163"/>
          <p14:tracePt t="25414" x="4999038" y="2697163"/>
          <p14:tracePt t="25422" x="4991100" y="2705100"/>
          <p14:tracePt t="25430" x="4975225" y="2705100"/>
          <p14:tracePt t="25446" x="4960938" y="2713038"/>
          <p14:tracePt t="25462" x="4953000" y="2713038"/>
          <p14:tracePt t="25581" x="4975225" y="2713038"/>
          <p14:tracePt t="25589" x="4999038" y="2713038"/>
          <p14:tracePt t="25599" x="5037138" y="2713038"/>
          <p14:tracePt t="25612" x="5121275" y="2713038"/>
          <p14:tracePt t="25629" x="5456238" y="2689225"/>
          <p14:tracePt t="25646" x="5699125" y="2705100"/>
          <p14:tracePt t="25662" x="5935663" y="2705100"/>
          <p14:tracePt t="25679" x="6202363" y="2720975"/>
          <p14:tracePt t="25695" x="6370638" y="2727325"/>
          <p14:tracePt t="25712" x="6530975" y="2735263"/>
          <p14:tracePt t="25729" x="6689725" y="2735263"/>
          <p14:tracePt t="25745" x="6797675" y="2735263"/>
          <p14:tracePt t="25762" x="6858000" y="2735263"/>
          <p14:tracePt t="25779" x="6873875" y="2735263"/>
          <p14:tracePt t="25795" x="6880225" y="2735263"/>
          <p14:tracePt t="25812" x="6896100" y="2735263"/>
          <p14:tracePt t="25829" x="6911975" y="2735263"/>
          <p14:tracePt t="25845" x="6934200" y="2735263"/>
          <p14:tracePt t="25862" x="6972300" y="2735263"/>
          <p14:tracePt t="25879" x="6980238" y="2735263"/>
          <p14:tracePt t="25895" x="6988175" y="2735263"/>
          <p14:tracePt t="25912" x="6994525" y="2727325"/>
          <p14:tracePt t="25929" x="7002463" y="2727325"/>
          <p14:tracePt t="25945" x="7026275" y="2727325"/>
          <p14:tracePt t="25962" x="7040563" y="2727325"/>
          <p14:tracePt t="25979" x="7056438" y="2720975"/>
          <p14:tracePt t="25995" x="7070725" y="2713038"/>
          <p14:tracePt t="31183" x="7064375" y="2720975"/>
          <p14:tracePt t="31191" x="7056438" y="2720975"/>
          <p14:tracePt t="31206" x="7048500" y="2727325"/>
          <p14:tracePt t="31214" x="7040563" y="2727325"/>
          <p14:tracePt t="31224" x="7032625" y="2727325"/>
          <p14:tracePt t="31241" x="7018338" y="2727325"/>
          <p14:tracePt t="31257" x="6972300" y="2743200"/>
          <p14:tracePt t="31274" x="6950075" y="2743200"/>
          <p14:tracePt t="31291" x="6926263" y="2751138"/>
          <p14:tracePt t="31307" x="6865938" y="2765425"/>
          <p14:tracePt t="31324" x="6781800" y="2781300"/>
          <p14:tracePt t="31341" x="6689725" y="2797175"/>
          <p14:tracePt t="31358" x="6645275" y="2803525"/>
          <p14:tracePt t="31374" x="6575425" y="2827338"/>
          <p14:tracePt t="31391" x="6530975" y="2841625"/>
          <p14:tracePt t="31407" x="6461125" y="2865438"/>
          <p14:tracePt t="31424" x="6416675" y="2895600"/>
          <p14:tracePt t="31441" x="6362700" y="2925763"/>
          <p14:tracePt t="31457" x="6316663" y="2955925"/>
          <p14:tracePt t="31474" x="6270625" y="2987675"/>
          <p14:tracePt t="31490" x="6194425" y="3025775"/>
          <p14:tracePt t="31507" x="6149975" y="3032125"/>
          <p14:tracePt t="31524" x="6103938" y="3055938"/>
          <p14:tracePt t="31541" x="6080125" y="3070225"/>
          <p14:tracePt t="31557" x="6057900" y="3070225"/>
          <p14:tracePt t="31574" x="6049963" y="3070225"/>
          <p14:tracePt t="31590" x="6035675" y="3070225"/>
          <p14:tracePt t="31607" x="6019800" y="3078163"/>
          <p14:tracePt t="31624" x="6011863" y="3078163"/>
          <p14:tracePt t="31640" x="5997575" y="3078163"/>
          <p14:tracePt t="31838" x="5989638" y="3078163"/>
          <p14:tracePt t="31878" x="5981700" y="3086100"/>
          <p14:tracePt t="31887" x="5965825" y="3086100"/>
          <p14:tracePt t="31894" x="5943600" y="3086100"/>
          <p14:tracePt t="31907" x="5913438" y="3086100"/>
          <p14:tracePt t="31923" x="5813425" y="3086100"/>
          <p14:tracePt t="31940" x="5768975" y="3070225"/>
          <p14:tracePt t="31958" x="5791200" y="3055938"/>
          <p14:tracePt t="31974" x="5791200" y="3048000"/>
          <p14:tracePt t="31990" x="5799138" y="3048000"/>
          <p14:tracePt t="32278" x="5791200" y="3055938"/>
          <p14:tracePt t="32286" x="5775325" y="3055938"/>
          <p14:tracePt t="32294" x="5745163" y="3063875"/>
          <p14:tracePt t="32307" x="5707063" y="3070225"/>
          <p14:tracePt t="32323" x="5630863" y="3101975"/>
          <p14:tracePt t="32340" x="5546725" y="3116263"/>
          <p14:tracePt t="32357" x="5478463" y="3132138"/>
          <p14:tracePt t="32373" x="5464175" y="3140075"/>
          <p14:tracePt t="32390" x="5456238" y="3170238"/>
          <p14:tracePt t="32406" x="5418138" y="3208338"/>
          <p14:tracePt t="32423" x="5387975" y="3222625"/>
          <p14:tracePt t="32440" x="5249863" y="3292475"/>
          <p14:tracePt t="32456" x="5075238" y="3344863"/>
          <p14:tracePt t="32473" x="4792663" y="3406775"/>
          <p14:tracePt t="32490" x="4511675" y="3467100"/>
          <p14:tracePt t="32506" x="4244975" y="3535363"/>
          <p14:tracePt t="32523" x="4022725" y="3589338"/>
          <p14:tracePt t="32540" x="3787775" y="3597275"/>
          <p14:tracePt t="32556" x="3559175" y="3597275"/>
          <p14:tracePt t="32573" x="3344863" y="3597275"/>
          <p14:tracePt t="32590" x="3162300" y="3589338"/>
          <p14:tracePt t="32606" x="2963863" y="3535363"/>
          <p14:tracePt t="32623" x="2841625" y="3505200"/>
          <p14:tracePt t="32639" x="2759075" y="3467100"/>
          <p14:tracePt t="32656" x="2705100" y="3467100"/>
          <p14:tracePt t="32673" x="2682875" y="3459163"/>
          <p14:tracePt t="32726" x="2682875" y="3451225"/>
          <p14:tracePt t="32742" x="2674938" y="3451225"/>
          <p14:tracePt t="32750" x="2659063" y="3444875"/>
          <p14:tracePt t="32759" x="2628900" y="3436938"/>
          <p14:tracePt t="32773" x="2590800" y="3429000"/>
          <p14:tracePt t="32790" x="2536825" y="3421063"/>
          <p14:tracePt t="32806" x="2416175" y="3390900"/>
          <p14:tracePt t="32823" x="2370138" y="3368675"/>
          <p14:tracePt t="32839" x="2332038" y="3360738"/>
          <p14:tracePt t="33007" x="2332038" y="3352800"/>
          <p14:tracePt t="33016" x="2316163" y="3352800"/>
          <p14:tracePt t="33024" x="2308225" y="3352800"/>
          <p14:tracePt t="33039" x="2286000" y="3352800"/>
          <p14:tracePt t="33056" x="2263775" y="3352800"/>
          <p14:tracePt t="33072" x="2255838" y="3352800"/>
          <p14:tracePt t="33119" x="2247900" y="3352800"/>
          <p14:tracePt t="33166" x="2247900" y="3360738"/>
          <p14:tracePt t="33175" x="2255838" y="3360738"/>
          <p14:tracePt t="33189" x="2263775" y="3360738"/>
          <p14:tracePt t="33206" x="2270125" y="3360738"/>
          <p14:tracePt t="35688" x="2286000" y="3360738"/>
          <p14:tracePt t="35695" x="2293938" y="3360738"/>
          <p14:tracePt t="35704" x="2308225" y="3368675"/>
          <p14:tracePt t="35720" x="2346325" y="3375025"/>
          <p14:tracePt t="35737" x="2400300" y="3398838"/>
          <p14:tracePt t="35754" x="2468563" y="3413125"/>
          <p14:tracePt t="35770" x="2514600" y="3429000"/>
          <p14:tracePt t="35787" x="2544763" y="3436938"/>
          <p14:tracePt t="35803" x="2568575" y="3436938"/>
          <p14:tracePt t="35820" x="2582863" y="3436938"/>
          <p14:tracePt t="35837" x="2590800" y="3436938"/>
          <p14:tracePt t="36142" x="2574925" y="3436938"/>
          <p14:tracePt t="36150" x="2568575" y="3436938"/>
          <p14:tracePt t="36158" x="2560638" y="3444875"/>
          <p14:tracePt t="36511" x="2536825" y="3444875"/>
          <p14:tracePt t="36520" x="2530475" y="3444875"/>
          <p14:tracePt t="36530" x="2506663" y="3444875"/>
          <p14:tracePt t="36543" x="2498725" y="3444875"/>
          <p14:tracePt t="36553" x="2492375" y="3444875"/>
          <p14:tracePt t="36569" x="2476500" y="3444875"/>
          <p14:tracePt t="36586" x="2468563" y="3444875"/>
          <p14:tracePt t="36602" x="2454275" y="3444875"/>
          <p14:tracePt t="36619" x="2446338" y="3451225"/>
          <p14:tracePt t="36636" x="2416175" y="3451225"/>
          <p14:tracePt t="36653" x="2392363" y="3451225"/>
          <p14:tracePt t="36670" x="2378075" y="3451225"/>
          <p14:tracePt t="36686" x="2354263" y="3451225"/>
          <p14:tracePt t="36703" x="2346325" y="3451225"/>
          <p14:tracePt t="36807" x="2370138" y="3451225"/>
          <p14:tracePt t="36831" x="2378075" y="3451225"/>
          <p14:tracePt t="36911" x="2370138" y="3451225"/>
          <p14:tracePt t="36920" x="2346325" y="3451225"/>
          <p14:tracePt t="36928" x="2339975" y="3451225"/>
          <p14:tracePt t="36936" x="2332038" y="3451225"/>
          <p14:tracePt t="36952" x="2324100" y="3451225"/>
          <p14:tracePt t="37072" x="2332038" y="3451225"/>
          <p14:tracePt t="37080" x="2346325" y="3451225"/>
          <p14:tracePt t="37088" x="2362200" y="3451225"/>
          <p14:tracePt t="37151" x="2354263" y="3451225"/>
          <p14:tracePt t="37159" x="2332038" y="3451225"/>
          <p14:tracePt t="37169" x="2316163" y="3451225"/>
          <p14:tracePt t="37186" x="2286000" y="3451225"/>
          <p14:tracePt t="37202" x="2263775" y="3451225"/>
          <p14:tracePt t="37219" x="2247900" y="3451225"/>
          <p14:tracePt t="37287" x="2255838" y="3451225"/>
          <p14:tracePt t="37296" x="2263775" y="3451225"/>
          <p14:tracePt t="37305" x="2278063" y="3451225"/>
          <p14:tracePt t="37319" x="2286000" y="3451225"/>
          <p14:tracePt t="37374" x="2301875" y="3451225"/>
          <p14:tracePt t="37664" x="2346325" y="3444875"/>
          <p14:tracePt t="37673" x="2400300" y="3444875"/>
          <p14:tracePt t="37685" x="2446338" y="3444875"/>
          <p14:tracePt t="37701" x="2574925" y="3451225"/>
          <p14:tracePt t="37718" x="2613025" y="3451225"/>
          <p14:tracePt t="37735" x="2751138" y="3459163"/>
          <p14:tracePt t="37752" x="2841625" y="3459163"/>
          <p14:tracePt t="37768" x="2933700" y="3459163"/>
          <p14:tracePt t="37785" x="3048000" y="3467100"/>
          <p14:tracePt t="37802" x="3146425" y="3467100"/>
          <p14:tracePt t="37818" x="3200400" y="3475038"/>
          <p14:tracePt t="37835" x="3230563" y="3467100"/>
          <p14:tracePt t="37852" x="3216275" y="3436938"/>
          <p14:tracePt t="37869" x="3222625" y="3429000"/>
          <p14:tracePt t="37885" x="3268663" y="3429000"/>
          <p14:tracePt t="37902" x="3314700" y="3429000"/>
          <p14:tracePt t="37919" x="3336925" y="3429000"/>
          <p14:tracePt t="37935" x="3375025" y="3429000"/>
          <p14:tracePt t="37952" x="3398838" y="3429000"/>
          <p14:tracePt t="37985" x="3421063" y="3429000"/>
          <p14:tracePt t="38001" x="3436938" y="3429000"/>
          <p14:tracePt t="38018" x="3467100" y="3429000"/>
          <p14:tracePt t="38035" x="3505200" y="3429000"/>
          <p14:tracePt t="38051" x="3521075" y="3429000"/>
          <p14:tracePt t="38068" x="3551238" y="3429000"/>
          <p14:tracePt t="38085" x="3573463" y="3429000"/>
          <p14:tracePt t="38101" x="3597275" y="3429000"/>
          <p14:tracePt t="38118" x="3619500" y="3436938"/>
          <p14:tracePt t="38135" x="3641725" y="3436938"/>
          <p14:tracePt t="39335" x="3589338" y="3444875"/>
          <p14:tracePt t="39345" x="3513138" y="3451225"/>
          <p14:tracePt t="39353" x="3451225" y="3459163"/>
          <p14:tracePt t="39367" x="3368675" y="3482975"/>
          <p14:tracePt t="39384" x="3254375" y="3505200"/>
          <p14:tracePt t="39400" x="3040063" y="3535363"/>
          <p14:tracePt t="39417" x="2797175" y="3581400"/>
          <p14:tracePt t="39434" x="2522538" y="3627438"/>
          <p14:tracePt t="39451" x="2255838" y="3687763"/>
          <p14:tracePt t="39467" x="2065338" y="3733800"/>
          <p14:tracePt t="39484" x="1958975" y="3763963"/>
          <p14:tracePt t="39500" x="1897063" y="3794125"/>
          <p14:tracePt t="39517" x="1844675" y="3802063"/>
          <p14:tracePt t="39534" x="1806575" y="3825875"/>
          <p14:tracePt t="39550" x="1782763" y="3840163"/>
          <p14:tracePt t="39567" x="1774825" y="3840163"/>
          <p14:tracePt t="39584" x="1760538" y="3848100"/>
          <p14:tracePt t="39600" x="1744663" y="3856038"/>
          <p14:tracePt t="39617" x="1706563" y="3863975"/>
          <p14:tracePt t="39634" x="1660525" y="3870325"/>
          <p14:tracePt t="39650" x="1638300" y="3878263"/>
          <p14:tracePt t="39667" x="1616075" y="3878263"/>
          <p14:tracePt t="39683" x="1608138" y="3878263"/>
          <p14:tracePt t="39768" x="1616075" y="3878263"/>
          <p14:tracePt t="39775" x="1622425" y="3870325"/>
          <p14:tracePt t="39784" x="1630363" y="3870325"/>
          <p14:tracePt t="39800" x="1646238" y="3870325"/>
          <p14:tracePt t="39817" x="1660525" y="3870325"/>
          <p14:tracePt t="39834" x="1668463" y="3863975"/>
          <p14:tracePt t="39850" x="1676400" y="3863975"/>
          <p14:tracePt t="39867" x="1684338" y="3863975"/>
          <p14:tracePt t="39883" x="1692275" y="3863975"/>
          <p14:tracePt t="40032" x="1698625" y="3863975"/>
          <p14:tracePt t="40040" x="1730375" y="3863975"/>
          <p14:tracePt t="40050" x="1752600" y="3863975"/>
          <p14:tracePt t="40067" x="1820863" y="3856038"/>
          <p14:tracePt t="40083" x="1866900" y="3856038"/>
          <p14:tracePt t="40100" x="1889125" y="3856038"/>
          <p14:tracePt t="40175" x="1882775" y="3856038"/>
          <p14:tracePt t="40191" x="1874838" y="3856038"/>
          <p14:tracePt t="40200" x="1866900" y="3856038"/>
          <p14:tracePt t="40215" x="1858963" y="3856038"/>
          <p14:tracePt t="40247" x="1851025" y="3863975"/>
          <p14:tracePt t="40879" x="1882775" y="3863975"/>
          <p14:tracePt t="40889" x="1920875" y="3863975"/>
          <p14:tracePt t="40899" x="1951038" y="3856038"/>
          <p14:tracePt t="40916" x="2065338" y="3856038"/>
          <p14:tracePt t="40932" x="2187575" y="3856038"/>
          <p14:tracePt t="40949" x="2339975" y="3894138"/>
          <p14:tracePt t="40952" x="2468563" y="3916363"/>
          <p14:tracePt t="40966" x="2568575" y="3940175"/>
          <p14:tracePt t="40983" x="2727325" y="3970338"/>
          <p14:tracePt t="40999" x="2857500" y="4008438"/>
          <p14:tracePt t="41016" x="2895600" y="4008438"/>
          <p14:tracePt t="41032" x="2941638" y="4008438"/>
          <p14:tracePt t="41639" x="2963863" y="4008438"/>
          <p14:tracePt t="41648" x="3001963" y="3992563"/>
          <p14:tracePt t="41655" x="3040063" y="3978275"/>
          <p14:tracePt t="41665" x="3086100" y="3978275"/>
          <p14:tracePt t="41682" x="3162300" y="3954463"/>
          <p14:tracePt t="41698" x="3268663" y="3932238"/>
          <p14:tracePt t="41715" x="3330575" y="3924300"/>
          <p14:tracePt t="41732" x="3368675" y="3916363"/>
          <p14:tracePt t="41749" x="3398838" y="3916363"/>
          <p14:tracePt t="41765" x="3406775" y="3908425"/>
          <p14:tracePt t="42215" x="3421063" y="3908425"/>
          <p14:tracePt t="42232" x="3429000" y="3908425"/>
          <p14:tracePt t="42248" x="3444875" y="3908425"/>
          <p14:tracePt t="42256" x="3451225" y="3908425"/>
          <p14:tracePt t="42265" x="3459163" y="3908425"/>
          <p14:tracePt t="42281" x="3489325" y="3908425"/>
          <p14:tracePt t="42298" x="3551238" y="3902075"/>
          <p14:tracePt t="42315" x="3619500" y="3902075"/>
          <p14:tracePt t="42331" x="3687763" y="3908425"/>
          <p14:tracePt t="42348" x="3733800" y="3916363"/>
          <p14:tracePt t="42365" x="3771900" y="3932238"/>
          <p14:tracePt t="42381" x="3779838" y="3932238"/>
          <p14:tracePt t="42992" x="3802063" y="3932238"/>
          <p14:tracePt t="42999" x="3832225" y="3932238"/>
          <p14:tracePt t="43014" x="3856038" y="3932238"/>
          <p14:tracePt t="43031" x="3908425" y="3932238"/>
          <p14:tracePt t="43048" x="3962400" y="3932238"/>
          <p14:tracePt t="43064" x="4030663" y="3932238"/>
          <p14:tracePt t="43081" x="4046538" y="3932238"/>
          <p14:tracePt t="43097" x="4054475" y="3932238"/>
          <p14:tracePt t="43114" x="4060825" y="3932238"/>
          <p14:tracePt t="43409" x="4068763" y="3932238"/>
          <p14:tracePt t="43495" x="4068763" y="3924300"/>
          <p14:tracePt t="43568" x="4084638" y="3924300"/>
          <p14:tracePt t="43608" x="4092575" y="3924300"/>
          <p14:tracePt t="43633" x="4092575" y="3916363"/>
          <p14:tracePt t="43641" x="4098925" y="3916363"/>
          <p14:tracePt t="43648" x="4106863" y="3916363"/>
          <p14:tracePt t="43664" x="4114800" y="3916363"/>
          <p14:tracePt t="43681" x="4122738" y="3916363"/>
          <p14:tracePt t="43697" x="4130675" y="3916363"/>
          <p14:tracePt t="43713" x="4137025" y="3916363"/>
          <p14:tracePt t="43730" x="4152900" y="3916363"/>
          <p14:tracePt t="43747" x="4160838" y="3916363"/>
          <p14:tracePt t="43763" x="4191000" y="3916363"/>
          <p14:tracePt t="43780" x="4221163" y="3916363"/>
          <p14:tracePt t="43797" x="4259263" y="3916363"/>
          <p14:tracePt t="43813" x="4283075" y="3916363"/>
          <p14:tracePt t="43830" x="4289425" y="3916363"/>
          <p14:tracePt t="43847" x="4305300" y="3916363"/>
          <p14:tracePt t="43863" x="4321175" y="3908425"/>
          <p14:tracePt t="43880" x="4351338" y="3908425"/>
          <p14:tracePt t="43897" x="4365625" y="3908425"/>
          <p14:tracePt t="43913" x="4381500" y="3902075"/>
          <p14:tracePt t="43930" x="4389438" y="3902075"/>
          <p14:tracePt t="43947" x="4397375" y="3902075"/>
          <p14:tracePt t="43963" x="4411663" y="3902075"/>
          <p14:tracePt t="43984" x="4419600" y="3902075"/>
          <p14:tracePt t="44008" x="4427538" y="3902075"/>
          <p14:tracePt t="45073" x="4419600" y="3902075"/>
          <p14:tracePt t="45833" x="4397375" y="3902075"/>
          <p14:tracePt t="45840" x="4373563" y="3902075"/>
          <p14:tracePt t="45848" x="4365625" y="3902075"/>
          <p14:tracePt t="45864" x="4351338" y="3908425"/>
          <p14:tracePt t="45880" x="4335463" y="3908425"/>
          <p14:tracePt t="45895" x="4327525" y="3908425"/>
          <p14:tracePt t="45912" x="4313238" y="3908425"/>
          <p14:tracePt t="45928" x="4267200" y="3924300"/>
          <p14:tracePt t="45945" x="4183063" y="3932238"/>
          <p14:tracePt t="45961" x="4068763" y="3932238"/>
          <p14:tracePt t="45978" x="3978275" y="3946525"/>
          <p14:tracePt t="45995" x="3810000" y="3984625"/>
          <p14:tracePt t="46011" x="3687763" y="3992563"/>
          <p14:tracePt t="46028" x="3581400" y="3992563"/>
          <p14:tracePt t="46045" x="3521075" y="3992563"/>
          <p14:tracePt t="46061" x="3444875" y="3992563"/>
          <p14:tracePt t="46078" x="3352800" y="3992563"/>
          <p14:tracePt t="46095" x="3260725" y="3992563"/>
          <p14:tracePt t="46112" x="3154363" y="3992563"/>
          <p14:tracePt t="46128" x="2987675" y="3978275"/>
          <p14:tracePt t="46145" x="2925763" y="3970338"/>
          <p14:tracePt t="46161" x="2865438" y="3970338"/>
          <p14:tracePt t="46178" x="2819400" y="3970338"/>
          <p14:tracePt t="46195" x="2735263" y="3954463"/>
          <p14:tracePt t="46211" x="2689225" y="3946525"/>
          <p14:tracePt t="46228" x="2620963" y="3932238"/>
          <p14:tracePt t="46245" x="2598738" y="3924300"/>
          <p14:tracePt t="46261" x="2568575" y="3908425"/>
          <p14:tracePt t="46278" x="2552700" y="3908425"/>
          <p14:tracePt t="46295" x="2514600" y="3902075"/>
          <p14:tracePt t="46311" x="2498725" y="3894138"/>
          <p14:tracePt t="46328" x="2476500" y="3886200"/>
          <p14:tracePt t="46345" x="2468563" y="3886200"/>
          <p14:tracePt t="46361" x="2454275" y="3886200"/>
          <p14:tracePt t="46378" x="2430463" y="3878263"/>
          <p14:tracePt t="46394" x="2408238" y="3870325"/>
          <p14:tracePt t="46411" x="2400300" y="3863975"/>
          <p14:tracePt t="46444" x="2384425" y="3863975"/>
          <p14:tracePt t="46512" x="2384425" y="3848100"/>
          <p14:tracePt t="46607" x="2384425" y="3840163"/>
          <p14:tracePt t="46640" x="2392363" y="3840163"/>
          <p14:tracePt t="46657" x="2392363" y="3832225"/>
          <p14:tracePt t="46801" x="2400300" y="3832225"/>
          <p14:tracePt t="46824" x="2408238" y="3832225"/>
          <p14:tracePt t="46833" x="2416175" y="3832225"/>
          <p14:tracePt t="46844" x="2430463" y="3825875"/>
          <p14:tracePt t="46861" x="2460625" y="3825875"/>
          <p14:tracePt t="46877" x="2476500" y="3825875"/>
          <p14:tracePt t="46894" x="2492375" y="3817938"/>
          <p14:tracePt t="46911" x="2514600" y="3817938"/>
          <p14:tracePt t="46928" x="2552700" y="3817938"/>
          <p14:tracePt t="46944" x="2606675" y="3810000"/>
          <p14:tracePt t="46961" x="2636838" y="3810000"/>
          <p14:tracePt t="46977" x="2651125" y="3810000"/>
          <p14:tracePt t="46994" x="2667000" y="3810000"/>
          <p14:tracePt t="47011" x="2697163" y="3817938"/>
          <p14:tracePt t="47027" x="2735263" y="3817938"/>
          <p14:tracePt t="47044" x="2803525" y="3832225"/>
          <p14:tracePt t="47061" x="2865438" y="3848100"/>
          <p14:tracePt t="47077" x="2925763" y="3863975"/>
          <p14:tracePt t="47094" x="2979738" y="3863975"/>
          <p14:tracePt t="47111" x="3032125" y="3870325"/>
          <p14:tracePt t="47127" x="3101975" y="3870325"/>
          <p14:tracePt t="47144" x="3154363" y="3870325"/>
          <p14:tracePt t="47160" x="3200400" y="3870325"/>
          <p14:tracePt t="47177" x="3246438" y="3870325"/>
          <p14:tracePt t="47194" x="3292475" y="3870325"/>
          <p14:tracePt t="47210" x="3306763" y="3870325"/>
          <p14:tracePt t="47227" x="3322638" y="3870325"/>
          <p14:tracePt t="47244" x="3330575" y="3870325"/>
          <p14:tracePt t="47304" x="3336925" y="3870325"/>
          <p14:tracePt t="47320" x="3344863" y="3870325"/>
          <p14:tracePt t="47336" x="3352800" y="3870325"/>
          <p14:tracePt t="47361" x="3360738" y="3870325"/>
          <p14:tracePt t="47368" x="3368675" y="3870325"/>
          <p14:tracePt t="47385" x="3375025" y="3870325"/>
          <p14:tracePt t="47394" x="3390900" y="3870325"/>
          <p14:tracePt t="47410" x="3398838" y="3863975"/>
          <p14:tracePt t="47427" x="3421063" y="3863975"/>
          <p14:tracePt t="47444" x="3429000" y="3863975"/>
          <p14:tracePt t="47460" x="3436938" y="3863975"/>
          <p14:tracePt t="47464" x="3451225" y="3863975"/>
          <p14:tracePt t="47477" x="3459163" y="3863975"/>
          <p14:tracePt t="47494" x="3467100" y="3863975"/>
          <p14:tracePt t="47510" x="3475038" y="3863975"/>
          <p14:tracePt t="47537" x="3482975" y="3863975"/>
          <p14:tracePt t="47577" x="3489325" y="3863975"/>
          <p14:tracePt t="47584" x="3497263" y="3863975"/>
          <p14:tracePt t="47608" x="3505200" y="3863975"/>
          <p14:tracePt t="47648" x="3513138" y="3863975"/>
          <p14:tracePt t="47680" x="3521075" y="3863975"/>
          <p14:tracePt t="48633" x="3527425" y="3863975"/>
          <p14:tracePt t="48945" x="3535363" y="3863975"/>
          <p14:tracePt t="48961" x="3543300" y="3863975"/>
          <p14:tracePt t="48977" x="3559175" y="3863975"/>
          <p14:tracePt t="49001" x="3565525" y="3863975"/>
          <p14:tracePt t="49016" x="3581400" y="3863975"/>
          <p14:tracePt t="49040" x="3589338" y="3863975"/>
          <p14:tracePt t="49056" x="3597275" y="3863975"/>
          <p14:tracePt t="49072" x="3603625" y="3863975"/>
          <p14:tracePt t="49321" x="3611563" y="3863975"/>
          <p14:tracePt t="49329" x="3627438" y="3863975"/>
          <p14:tracePt t="49342" x="3635375" y="3863975"/>
          <p14:tracePt t="49359" x="3657600" y="3863975"/>
          <p14:tracePt t="49375" x="3695700" y="3863975"/>
          <p14:tracePt t="49392" x="3779838" y="3863975"/>
          <p14:tracePt t="49409" x="3817938" y="3863975"/>
          <p14:tracePt t="49425" x="3908425" y="3863975"/>
          <p14:tracePt t="49442" x="3970338" y="3863975"/>
          <p14:tracePt t="49458" x="4016375" y="3863975"/>
          <p14:tracePt t="49475" x="4038600" y="3863975"/>
          <p14:tracePt t="49492" x="4054475" y="3863975"/>
          <p14:tracePt t="50322" x="4060825" y="3863975"/>
          <p14:tracePt t="50329" x="4068763" y="3863975"/>
          <p14:tracePt t="50345" x="4076700" y="3863975"/>
          <p14:tracePt t="50368" x="4084638" y="3863975"/>
          <p14:tracePt t="50401" x="4092575" y="3863975"/>
          <p14:tracePt t="50995" x="4106863" y="3863975"/>
          <p14:tracePt t="51009" x="4114800" y="3863975"/>
          <p14:tracePt t="51016" x="4122738" y="3863975"/>
          <p14:tracePt t="51025" x="4130675" y="3863975"/>
          <p14:tracePt t="51041" x="4152900" y="3863975"/>
          <p14:tracePt t="51057" x="4183063" y="3863975"/>
          <p14:tracePt t="51074" x="4191000" y="3856038"/>
          <p14:tracePt t="51091" x="4213225" y="3856038"/>
          <p14:tracePt t="51107" x="4221163" y="3856038"/>
          <p14:tracePt t="51124" x="4237038" y="3848100"/>
          <p14:tracePt t="51505" x="4251325" y="3848100"/>
          <p14:tracePt t="51520" x="4259263" y="3848100"/>
          <p14:tracePt t="51528" x="4267200" y="3848100"/>
          <p14:tracePt t="51545" x="4283075" y="3848100"/>
          <p14:tracePt t="51585" x="4289425" y="3848100"/>
          <p14:tracePt t="52561" x="4283075" y="3848100"/>
          <p14:tracePt t="52568" x="4251325" y="3848100"/>
          <p14:tracePt t="52577" x="4237038" y="3848100"/>
          <p14:tracePt t="52589" x="4221163" y="3848100"/>
          <p14:tracePt t="52606" x="4175125" y="3848100"/>
          <p14:tracePt t="52622" x="4152900" y="3848100"/>
          <p14:tracePt t="52639" x="4130675" y="3856038"/>
          <p14:tracePt t="52656" x="4106863" y="3863975"/>
          <p14:tracePt t="52672" x="4016375" y="3878263"/>
          <p14:tracePt t="52689" x="3940175" y="3894138"/>
          <p14:tracePt t="52706" x="3840163" y="3902075"/>
          <p14:tracePt t="52723" x="3787775" y="3902075"/>
          <p14:tracePt t="52739" x="3741738" y="3902075"/>
          <p14:tracePt t="52756" x="3695700" y="3908425"/>
          <p14:tracePt t="52772" x="3665538" y="3916363"/>
          <p14:tracePt t="52789" x="3649663" y="3916363"/>
          <p14:tracePt t="52806" x="3635375" y="3916363"/>
          <p14:tracePt t="52822" x="3619500" y="3916363"/>
          <p14:tracePt t="52839" x="3603625" y="3916363"/>
          <p14:tracePt t="52856" x="3581400" y="3916363"/>
          <p14:tracePt t="52873" x="3559175" y="3916363"/>
          <p14:tracePt t="52889" x="3535363" y="3924300"/>
          <p14:tracePt t="52906" x="3513138" y="3924300"/>
          <p14:tracePt t="52922" x="3505200" y="3924300"/>
          <p14:tracePt t="52939" x="3497263" y="3924300"/>
          <p14:tracePt t="52956" x="3482975" y="3924300"/>
          <p14:tracePt t="52979" x="3467100" y="3924300"/>
          <p14:tracePt t="52994" x="3459163" y="3924300"/>
          <p14:tracePt t="53010" x="3444875" y="3924300"/>
          <p14:tracePt t="53025" x="3436938" y="3924300"/>
          <p14:tracePt t="53039" x="3421063" y="3924300"/>
          <p14:tracePt t="53055" x="3413125" y="3924300"/>
          <p14:tracePt t="55618" x="3406775" y="3924300"/>
          <p14:tracePt t="55625" x="3398838" y="3924300"/>
          <p14:tracePt t="55637" x="3390900" y="3924300"/>
          <p14:tracePt t="55653" x="3360738" y="3924300"/>
          <p14:tracePt t="55670" x="3344863" y="3924300"/>
          <p14:tracePt t="55687" x="3314700" y="3924300"/>
          <p14:tracePt t="55703" x="3284538" y="3932238"/>
          <p14:tracePt t="55720" x="3238500" y="3932238"/>
          <p14:tracePt t="55737" x="3162300" y="3946525"/>
          <p14:tracePt t="55753" x="3078163" y="3962400"/>
          <p14:tracePt t="55770" x="3032125" y="3970338"/>
          <p14:tracePt t="55787" x="2994025" y="3970338"/>
          <p14:tracePt t="55803" x="2963863" y="3970338"/>
          <p14:tracePt t="55820" x="2925763" y="3970338"/>
          <p14:tracePt t="55837" x="2873375" y="3970338"/>
          <p14:tracePt t="55853" x="2827338" y="3970338"/>
          <p14:tracePt t="55870" x="2743200" y="3970338"/>
          <p14:tracePt t="55887" x="2667000" y="3962400"/>
          <p14:tracePt t="55903" x="2606675" y="3954463"/>
          <p14:tracePt t="55920" x="2498725" y="3924300"/>
          <p14:tracePt t="55936" x="2438400" y="3902075"/>
          <p14:tracePt t="55953" x="2370138" y="3878263"/>
          <p14:tracePt t="55970" x="2346325" y="3878263"/>
          <p14:tracePt t="55986" x="2332038" y="3878263"/>
          <p14:tracePt t="56003" x="2308225" y="3870325"/>
          <p14:tracePt t="56020" x="2293938" y="3870325"/>
          <p14:tracePt t="56036" x="2270125" y="3863975"/>
          <p14:tracePt t="56053" x="2239963" y="3863975"/>
          <p14:tracePt t="56070" x="2209800" y="3856038"/>
          <p14:tracePt t="56086" x="2179638" y="3856038"/>
          <p14:tracePt t="56103" x="2117725" y="3856038"/>
          <p14:tracePt t="56120" x="2057400" y="3856038"/>
          <p14:tracePt t="56136" x="1973263" y="3848100"/>
          <p14:tracePt t="56153" x="1889125" y="3848100"/>
          <p14:tracePt t="56169" x="1798638" y="3840163"/>
          <p14:tracePt t="56186" x="1768475" y="3840163"/>
          <p14:tracePt t="56203" x="1730375" y="3840163"/>
          <p14:tracePt t="56219" x="1684338" y="3840163"/>
          <p14:tracePt t="56236" x="1622425" y="3840163"/>
          <p14:tracePt t="56253" x="1577975" y="3840163"/>
          <p14:tracePt t="56269" x="1524000" y="3840163"/>
          <p14:tracePt t="56286" x="1493838" y="3840163"/>
          <p14:tracePt t="56303" x="1463675" y="3840163"/>
          <p14:tracePt t="56319" x="1447800" y="3840163"/>
          <p14:tracePt t="56336" x="1409700" y="3840163"/>
          <p14:tracePt t="56353" x="1379538" y="3848100"/>
          <p14:tracePt t="56369" x="1333500" y="3848100"/>
          <p14:tracePt t="56386" x="1311275" y="3856038"/>
          <p14:tracePt t="56403" x="1287463" y="3856038"/>
          <p14:tracePt t="56419" x="1273175" y="3856038"/>
          <p14:tracePt t="56436" x="1249363" y="3856038"/>
          <p14:tracePt t="56453" x="1241425" y="3856038"/>
          <p14:tracePt t="56469" x="1219200" y="3856038"/>
          <p14:tracePt t="56473" x="1211263" y="3856038"/>
          <p14:tracePt t="56486" x="1203325" y="3856038"/>
          <p14:tracePt t="56738" x="1203325" y="3848100"/>
          <p14:tracePt t="56889" x="1203325" y="3840163"/>
          <p14:tracePt t="56898" x="1203325" y="3832225"/>
          <p14:tracePt t="56906" x="1211263" y="3825875"/>
          <p14:tracePt t="56919" x="1219200" y="3825875"/>
          <p14:tracePt t="56935" x="1227138" y="3817938"/>
          <p14:tracePt t="56952" x="1235075" y="3810000"/>
          <p14:tracePt t="56969" x="1241425" y="3810000"/>
          <p14:tracePt t="58049" x="1325563" y="3802063"/>
          <p14:tracePt t="58057" x="1439863" y="3802063"/>
          <p14:tracePt t="58068" x="1546225" y="3802063"/>
          <p14:tracePt t="58084" x="2041525" y="3856038"/>
          <p14:tracePt t="58101" x="2476500" y="3916363"/>
          <p14:tracePt t="58118" x="2865438" y="4000500"/>
          <p14:tracePt t="58134" x="3140075" y="4076700"/>
          <p14:tracePt t="58151" x="3222625" y="4084638"/>
          <p14:tracePt t="58168" x="3292475" y="4092575"/>
          <p14:tracePt t="58184" x="3298825" y="4092575"/>
          <p14:tracePt t="58362" x="3306763" y="4092575"/>
          <p14:tracePt t="58393" x="3314700" y="4084638"/>
          <p14:tracePt t="58401" x="3314700" y="4076700"/>
          <p14:tracePt t="58426" x="3314700" y="4068763"/>
          <p14:tracePt t="58449" x="3314700" y="4060825"/>
          <p14:tracePt t="58465" x="3314700" y="4054475"/>
          <p14:tracePt t="58482" x="3314700" y="4046538"/>
          <p14:tracePt t="58505" x="3314700" y="4038600"/>
          <p14:tracePt t="58546" x="3314700" y="4030663"/>
          <p14:tracePt t="58562" x="3314700" y="4022725"/>
          <p14:tracePt t="58577" x="3314700" y="4016375"/>
          <p14:tracePt t="58587" x="3306763" y="4008438"/>
          <p14:tracePt t="58602" x="3298825" y="3984625"/>
          <p14:tracePt t="58617" x="3284538" y="3970338"/>
          <p14:tracePt t="58634" x="3268663" y="3954463"/>
          <p14:tracePt t="58651" x="3238500" y="3932238"/>
          <p14:tracePt t="58667" x="3230563" y="3916363"/>
          <p14:tracePt t="58684" x="3208338" y="3886200"/>
          <p14:tracePt t="58701" x="3184525" y="3863975"/>
          <p14:tracePt t="58717" x="3162300" y="3832225"/>
          <p14:tracePt t="58751" x="3108325" y="3794125"/>
          <p14:tracePt t="58767" x="3078163" y="3763963"/>
          <p14:tracePt t="58784" x="3048000" y="3725863"/>
          <p14:tracePt t="58801" x="3001963" y="3687763"/>
          <p14:tracePt t="58817" x="2955925" y="3657600"/>
          <p14:tracePt t="58834" x="2873375" y="3611563"/>
          <p14:tracePt t="58851" x="2827338" y="3589338"/>
          <p14:tracePt t="58867" x="2803525" y="3581400"/>
          <p14:tracePt t="58884" x="2765425" y="3559175"/>
          <p14:tracePt t="58901" x="2735263" y="3543300"/>
          <p14:tracePt t="58917" x="2697163" y="3535363"/>
          <p14:tracePt t="58934" x="2674938" y="3521075"/>
          <p14:tracePt t="58950" x="2659063" y="3521075"/>
          <p14:tracePt t="58953" x="2651125" y="3521075"/>
          <p14:tracePt t="58967" x="2644775" y="3521075"/>
          <p14:tracePt t="58984" x="2620963" y="3521075"/>
          <p14:tracePt t="59001" x="2606675" y="3521075"/>
          <p14:tracePt t="59017" x="2598738" y="3521075"/>
          <p14:tracePt t="59034" x="2582863" y="3521075"/>
          <p14:tracePt t="59050" x="2568575" y="3513138"/>
          <p14:tracePt t="59067" x="2530475" y="3497263"/>
          <p14:tracePt t="59084" x="2514600" y="3497263"/>
          <p14:tracePt t="59100" x="2506663" y="3497263"/>
          <p14:tracePt t="59134" x="2498725" y="3489325"/>
          <p14:tracePt t="59150" x="2492375" y="3489325"/>
          <p14:tracePt t="59167" x="2484438" y="3489325"/>
          <p14:tracePt t="59184" x="2476500" y="3489325"/>
          <p14:tracePt t="59200" x="2460625" y="3489325"/>
          <p14:tracePt t="59235" x="2454275" y="3489325"/>
          <p14:tracePt t="59249" x="2446338" y="3489325"/>
          <p14:tracePt t="59257" x="2438400" y="3489325"/>
          <p14:tracePt t="59267" x="2422525" y="3489325"/>
          <p14:tracePt t="59290" x="2416175" y="3489325"/>
          <p14:tracePt t="59434" x="2422525" y="3489325"/>
          <p14:tracePt t="59443" x="2438400" y="3489325"/>
          <p14:tracePt t="59451" x="2468563" y="3482975"/>
          <p14:tracePt t="59467" x="2492375" y="3475038"/>
          <p14:tracePt t="59483" x="2522538" y="3475038"/>
          <p14:tracePt t="59500" x="2544763" y="3475038"/>
          <p14:tracePt t="59517" x="2590800" y="3467100"/>
          <p14:tracePt t="59533" x="2644775" y="3467100"/>
          <p14:tracePt t="59550" x="2713038" y="3467100"/>
          <p14:tracePt t="59567" x="2781300" y="3467100"/>
          <p14:tracePt t="59583" x="2865438" y="3467100"/>
          <p14:tracePt t="59600" x="2933700" y="3467100"/>
          <p14:tracePt t="59616" x="3009900" y="3475038"/>
          <p14:tracePt t="59633" x="3094038" y="3475038"/>
          <p14:tracePt t="59649" x="3192463" y="3475038"/>
          <p14:tracePt t="59666" x="3298825" y="3475038"/>
          <p14:tracePt t="59683" x="3360738" y="3482975"/>
          <p14:tracePt t="59699" x="3398838" y="3482975"/>
          <p14:tracePt t="59716" x="3444875" y="3482975"/>
          <p14:tracePt t="59733" x="3475038" y="3489325"/>
          <p14:tracePt t="59749" x="3489325" y="3489325"/>
          <p14:tracePt t="59766" x="3505200" y="3489325"/>
          <p14:tracePt t="59783" x="3521075" y="3489325"/>
          <p14:tracePt t="59800" x="3535363" y="3489325"/>
          <p14:tracePt t="59817" x="3543300" y="3489325"/>
          <p14:tracePt t="59833" x="3581400" y="3489325"/>
          <p14:tracePt t="59850" x="3619500" y="3489325"/>
          <p14:tracePt t="59866" x="3665538" y="3497263"/>
          <p14:tracePt t="59883" x="3695700" y="3497263"/>
          <p14:tracePt t="59900" x="3725863" y="3497263"/>
          <p14:tracePt t="59916" x="3741738" y="3497263"/>
          <p14:tracePt t="59933" x="3749675" y="3497263"/>
          <p14:tracePt t="59950" x="3763963" y="3497263"/>
          <p14:tracePt t="59966" x="3771900" y="3497263"/>
          <p14:tracePt t="59983" x="3787775" y="3497263"/>
          <p14:tracePt t="59999" x="3802063" y="3497263"/>
          <p14:tracePt t="60016" x="3810000" y="3497263"/>
          <p14:tracePt t="60033" x="3817938" y="3497263"/>
          <p14:tracePt t="60049" x="3825875" y="3497263"/>
          <p14:tracePt t="60066" x="3832225" y="3497263"/>
          <p14:tracePt t="60083" x="3840163" y="3497263"/>
          <p14:tracePt t="60113" x="3848100" y="3497263"/>
          <p14:tracePt t="60131" x="3856038" y="3497263"/>
          <p14:tracePt t="68698" x="3840163" y="3497263"/>
          <p14:tracePt t="68706" x="3810000" y="3497263"/>
          <p14:tracePt t="68714" x="3771900" y="3505200"/>
          <p14:tracePt t="68725" x="3717925" y="3513138"/>
          <p14:tracePt t="68742" x="3611563" y="3513138"/>
          <p14:tracePt t="68759" x="3482975" y="3527425"/>
          <p14:tracePt t="68775" x="3322638" y="3551238"/>
          <p14:tracePt t="68792" x="3108325" y="3581400"/>
          <p14:tracePt t="68809" x="2955925" y="3611563"/>
          <p14:tracePt t="68826" x="2789238" y="3627438"/>
          <p14:tracePt t="68842" x="2613025" y="3673475"/>
          <p14:tracePt t="68859" x="2476500" y="3695700"/>
          <p14:tracePt t="68875" x="2346325" y="3711575"/>
          <p14:tracePt t="68892" x="2293938" y="3725863"/>
          <p14:tracePt t="68909" x="2217738" y="3749675"/>
          <p14:tracePt t="68925" x="2149475" y="3756025"/>
          <p14:tracePt t="68942" x="2103438" y="3756025"/>
          <p14:tracePt t="68959" x="2073275" y="3756025"/>
          <p14:tracePt t="68975" x="2041525" y="3756025"/>
          <p14:tracePt t="68992" x="1981200" y="3756025"/>
          <p14:tracePt t="69009" x="1927225" y="3749675"/>
          <p14:tracePt t="69025" x="1844675" y="3733800"/>
          <p14:tracePt t="69042" x="1760538" y="3733800"/>
          <p14:tracePt t="69059" x="1616075" y="3733800"/>
          <p14:tracePt t="69075" x="1546225" y="3733800"/>
          <p14:tracePt t="69092" x="1477963" y="3733800"/>
          <p14:tracePt t="69108" x="1417638" y="3733800"/>
          <p14:tracePt t="69125" x="1311275" y="3733800"/>
          <p14:tracePt t="69142" x="1241425" y="3725863"/>
          <p14:tracePt t="69158" x="1189038" y="3725863"/>
          <p14:tracePt t="69175" x="1150938" y="3725863"/>
          <p14:tracePt t="69192" x="1112838" y="3725863"/>
          <p14:tracePt t="69208" x="1096963" y="3725863"/>
          <p14:tracePt t="69225" x="1074738" y="3717925"/>
          <p14:tracePt t="69242" x="1058863" y="3717925"/>
          <p14:tracePt t="69259" x="1058863" y="3711575"/>
          <p14:tracePt t="69275" x="1050925" y="3703638"/>
          <p14:tracePt t="69292" x="1050925" y="3695700"/>
          <p14:tracePt t="69308" x="1050925" y="3679825"/>
          <p14:tracePt t="69325" x="1050925" y="3665538"/>
          <p14:tracePt t="69342" x="1050925" y="3635375"/>
          <p14:tracePt t="69358" x="1066800" y="3619500"/>
          <p14:tracePt t="69375" x="1082675" y="3611563"/>
          <p14:tracePt t="69392" x="1127125" y="3603625"/>
          <p14:tracePt t="69408" x="1158875" y="3603625"/>
          <p14:tracePt t="69425" x="1241425" y="3589338"/>
          <p14:tracePt t="69441" x="1287463" y="3589338"/>
          <p14:tracePt t="69458" x="1349375" y="3597275"/>
          <p14:tracePt t="69475" x="1371600" y="3611563"/>
          <p14:tracePt t="69492" x="1379538" y="3627438"/>
          <p14:tracePt t="69508" x="1387475" y="3635375"/>
          <p14:tracePt t="69525" x="1387475" y="3649663"/>
          <p14:tracePt t="69541" x="1387475" y="3673475"/>
          <p14:tracePt t="69558" x="1379538" y="3687763"/>
          <p14:tracePt t="69575" x="1355725" y="3711575"/>
          <p14:tracePt t="69592" x="1333500" y="3733800"/>
          <p14:tracePt t="69608" x="1303338" y="3749675"/>
          <p14:tracePt t="69625" x="1235075" y="3756025"/>
          <p14:tracePt t="69641" x="1211263" y="3771900"/>
          <p14:tracePt t="69658" x="1165225" y="3779838"/>
          <p14:tracePt t="69675" x="1150938" y="3779838"/>
          <p14:tracePt t="69692" x="1127125" y="3779838"/>
          <p14:tracePt t="69737" x="1120775" y="3771900"/>
          <p14:tracePt t="69754" x="1112838" y="3771900"/>
          <p14:tracePt t="69770" x="1112838" y="3763963"/>
          <p14:tracePt t="69787" x="1112838" y="3756025"/>
          <p14:tracePt t="69803" x="1120775" y="3749675"/>
          <p14:tracePt t="69811" x="1143000" y="3749675"/>
          <p14:tracePt t="69825" x="1189038" y="3749675"/>
          <p14:tracePt t="69841" x="1219200" y="3741738"/>
          <p14:tracePt t="69858" x="1303338" y="3749675"/>
          <p14:tracePt t="69875" x="1317625" y="3749675"/>
          <p14:tracePt t="69891" x="1371600" y="3779838"/>
          <p14:tracePt t="69908" x="1371600" y="3787775"/>
          <p14:tracePt t="69924" x="1371600" y="3802063"/>
          <p14:tracePt t="69941" x="1371600" y="3825875"/>
          <p14:tracePt t="69958" x="1333500" y="3832225"/>
          <p14:tracePt t="69974" x="1257300" y="3840163"/>
          <p14:tracePt t="69991" x="1203325" y="3848100"/>
          <p14:tracePt t="70008" x="1181100" y="3848100"/>
          <p14:tracePt t="70024" x="1173163" y="3840163"/>
          <p14:tracePt t="70059" x="1173163" y="3832225"/>
          <p14:tracePt t="70074" x="1173163" y="3825875"/>
          <p14:tracePt t="70091" x="1173163" y="3817938"/>
          <p14:tracePt t="70108" x="1196975" y="3810000"/>
          <p14:tracePt t="70211" x="1203325" y="3810000"/>
          <p14:tracePt t="75732" x="1219200" y="3802063"/>
          <p14:tracePt t="75741" x="1249363" y="3802063"/>
          <p14:tracePt t="75749" x="1265238" y="3802063"/>
          <p14:tracePt t="75756" x="1287463" y="3802063"/>
          <p14:tracePt t="75769" x="1317625" y="3802063"/>
          <p14:tracePt t="75786" x="1363663" y="3802063"/>
          <p14:tracePt t="75803" x="1417638" y="3802063"/>
          <p14:tracePt t="75819" x="1493838" y="3802063"/>
          <p14:tracePt t="75836" x="1660525" y="3810000"/>
          <p14:tracePt t="75853" x="1744663" y="3817938"/>
          <p14:tracePt t="75869" x="1897063" y="3832225"/>
          <p14:tracePt t="75886" x="2073275" y="3870325"/>
          <p14:tracePt t="75903" x="2217738" y="3902075"/>
          <p14:tracePt t="75919" x="2316163" y="3924300"/>
          <p14:tracePt t="75936" x="2408238" y="3932238"/>
          <p14:tracePt t="75953" x="2454275" y="3940175"/>
          <p14:tracePt t="75955" x="2460625" y="3940175"/>
          <p14:tracePt t="75972" x="2468563" y="3940175"/>
          <p14:tracePt t="76004" x="2484438" y="3940175"/>
          <p14:tracePt t="76165" x="2476500" y="3940175"/>
          <p14:tracePt t="76172" x="2468563" y="3940175"/>
          <p14:tracePt t="76186" x="2446338" y="3940175"/>
          <p14:tracePt t="76202" x="2430463" y="3940175"/>
          <p14:tracePt t="76219" x="2422525" y="3940175"/>
          <p14:tracePt t="76236" x="2416175" y="3940175"/>
          <p14:tracePt t="76269" x="2400300" y="3940175"/>
          <p14:tracePt t="76277" x="2392363" y="3940175"/>
          <p14:tracePt t="76286" x="2384425" y="3940175"/>
          <p14:tracePt t="76302" x="2362200" y="3940175"/>
          <p14:tracePt t="76467" x="2378075" y="3940175"/>
          <p14:tracePt t="76476" x="2384425" y="3932238"/>
          <p14:tracePt t="76485" x="2416175" y="3924300"/>
          <p14:tracePt t="76502" x="2454275" y="3924300"/>
          <p14:tracePt t="76519" x="2468563" y="3916363"/>
          <p14:tracePt t="76535" x="2498725" y="3908425"/>
          <p14:tracePt t="76552" x="2506663" y="3908425"/>
          <p14:tracePt t="76569" x="2530475" y="3908425"/>
          <p14:tracePt t="76585" x="2544763" y="3908425"/>
          <p14:tracePt t="76602" x="2552700" y="3908425"/>
          <p14:tracePt t="76619" x="2560638" y="3902075"/>
          <p14:tracePt t="76636" x="2568575" y="3902075"/>
          <p14:tracePt t="76699" x="2574925" y="3902075"/>
          <p14:tracePt t="76716" x="2590800" y="3902075"/>
          <p14:tracePt t="76725" x="2606675" y="3902075"/>
          <p14:tracePt t="76735" x="2628900" y="3902075"/>
          <p14:tracePt t="76752" x="2689225" y="3894138"/>
          <p14:tracePt t="76769" x="2727325" y="3878263"/>
          <p14:tracePt t="76785" x="2789238" y="3870325"/>
          <p14:tracePt t="76802" x="2887663" y="3870325"/>
          <p14:tracePt t="76819" x="3001963" y="3870325"/>
          <p14:tracePt t="76835" x="3124200" y="3870325"/>
          <p14:tracePt t="76852" x="3306763" y="3870325"/>
          <p14:tracePt t="76869" x="3390900" y="3870325"/>
          <p14:tracePt t="76885" x="3451225" y="3878263"/>
          <p14:tracePt t="76902" x="3497263" y="3886200"/>
          <p14:tracePt t="76919" x="3513138" y="3886200"/>
          <p14:tracePt t="76935" x="3521075" y="3886200"/>
          <p14:tracePt t="76952" x="3535363" y="3886200"/>
          <p14:tracePt t="77124" x="3543300" y="3878263"/>
          <p14:tracePt t="77164" x="3551238" y="3878263"/>
          <p14:tracePt t="77180" x="3559175" y="3878263"/>
          <p14:tracePt t="77444" x="3565525" y="3878263"/>
          <p14:tracePt t="77453" x="3581400" y="3878263"/>
          <p14:tracePt t="77463" x="3597275" y="3878263"/>
          <p14:tracePt t="77471" x="3603625" y="3878263"/>
          <p14:tracePt t="77485" x="3619500" y="3878263"/>
          <p14:tracePt t="77501" x="3635375" y="3878263"/>
          <p14:tracePt t="77518" x="3665538" y="3878263"/>
          <p14:tracePt t="77535" x="3695700" y="3878263"/>
          <p14:tracePt t="77551" x="3741738" y="3894138"/>
          <p14:tracePt t="77568" x="3771900" y="3894138"/>
          <p14:tracePt t="77585" x="3794125" y="3894138"/>
          <p14:tracePt t="77601" x="3794125" y="3902075"/>
          <p14:tracePt t="77618" x="3802063" y="3902075"/>
          <p14:tracePt t="77867" x="3817938" y="3902075"/>
          <p14:tracePt t="77876" x="3825875" y="3902075"/>
          <p14:tracePt t="77885" x="3832225" y="3902075"/>
          <p14:tracePt t="77901" x="3840163" y="3902075"/>
          <p14:tracePt t="77918" x="3856038" y="3902075"/>
          <p14:tracePt t="77934" x="3886200" y="3902075"/>
          <p14:tracePt t="77951" x="3902075" y="3894138"/>
          <p14:tracePt t="77968" x="3902075" y="3886200"/>
          <p14:tracePt t="77988" x="3908425" y="3886200"/>
          <p14:tracePt t="78001" x="3924300" y="3886200"/>
          <p14:tracePt t="78017" x="3932238" y="3878263"/>
          <p14:tracePt t="78034" x="3946525" y="3870325"/>
          <p14:tracePt t="78051" x="3954463" y="3870325"/>
          <p14:tracePt t="78068" x="3970338" y="3870325"/>
          <p14:tracePt t="78084" x="3978275" y="3870325"/>
          <p14:tracePt t="78540" x="3984625" y="3870325"/>
          <p14:tracePt t="78548" x="4000500" y="3870325"/>
          <p14:tracePt t="78557" x="4022725" y="3870325"/>
          <p14:tracePt t="78567" x="4038600" y="3870325"/>
          <p14:tracePt t="78584" x="4084638" y="3863975"/>
          <p14:tracePt t="78600" x="4114800" y="3863975"/>
          <p14:tracePt t="78617" x="4137025" y="3863975"/>
          <p14:tracePt t="78634" x="4168775" y="3856038"/>
          <p14:tracePt t="78650" x="4191000" y="3856038"/>
          <p14:tracePt t="78667" x="4198938" y="3848100"/>
          <p14:tracePt t="78684" x="4213225" y="3848100"/>
          <p14:tracePt t="78700" x="4237038" y="3848100"/>
          <p14:tracePt t="78717" x="4244975" y="3848100"/>
          <p14:tracePt t="78734" x="4259263" y="3848100"/>
          <p14:tracePt t="78750" x="4283075" y="3848100"/>
          <p14:tracePt t="78767" x="4289425" y="3848100"/>
          <p14:tracePt t="78784" x="4297363" y="3848100"/>
          <p14:tracePt t="78800" x="4313238" y="3848100"/>
          <p14:tracePt t="78817" x="4335463" y="3848100"/>
          <p14:tracePt t="78834" x="4343400" y="3848100"/>
          <p14:tracePt t="78850" x="4365625" y="3848100"/>
          <p14:tracePt t="78868" x="4397375" y="3848100"/>
          <p14:tracePt t="78884" x="4403725" y="3848100"/>
          <p14:tracePt t="78900" x="4427538" y="3848100"/>
          <p14:tracePt t="78917" x="4465638" y="3863975"/>
          <p14:tracePt t="78934" x="4473575" y="3863975"/>
          <p14:tracePt t="78950" x="4479925" y="3863975"/>
          <p14:tracePt t="78967" x="4495800" y="3863975"/>
          <p14:tracePt t="78983" x="4503738" y="3863975"/>
          <p14:tracePt t="79005" x="4511675" y="3863975"/>
          <p14:tracePt t="79017" x="4518025" y="3863975"/>
          <p14:tracePt t="79033" x="4525963" y="3863975"/>
          <p14:tracePt t="79050" x="4541838" y="3863975"/>
          <p14:tracePt t="79067" x="4556125" y="3863975"/>
          <p14:tracePt t="79083" x="4579938" y="3870325"/>
          <p14:tracePt t="79100" x="4594225" y="3870325"/>
          <p14:tracePt t="79117" x="4602163" y="3870325"/>
          <p14:tracePt t="79133" x="4610100" y="3870325"/>
          <p14:tracePt t="79150" x="4618038" y="3870325"/>
          <p14:tracePt t="79167" x="4625975" y="3870325"/>
          <p14:tracePt t="79183" x="4640263" y="3870325"/>
          <p14:tracePt t="79220" x="4648200" y="3870325"/>
          <p14:tracePt t="79284" x="4656138" y="3870325"/>
          <p14:tracePt t="79302" x="4664075" y="3863975"/>
          <p14:tracePt t="79884" x="4664075" y="3856038"/>
          <p14:tracePt t="79901" x="4648200" y="3856038"/>
          <p14:tracePt t="79908" x="4618038" y="3856038"/>
          <p14:tracePt t="79917" x="4594225" y="3848100"/>
          <p14:tracePt t="79933" x="4533900" y="3848100"/>
          <p14:tracePt t="79949" x="4441825" y="3848100"/>
          <p14:tracePt t="79966" x="4351338" y="3840163"/>
          <p14:tracePt t="79983" x="4313238" y="3840163"/>
          <p14:tracePt t="79999" x="4283075" y="3840163"/>
          <p14:tracePt t="80016" x="4244975" y="3840163"/>
          <p14:tracePt t="80032" x="4206875" y="3840163"/>
          <p14:tracePt t="80049" x="4160838" y="3856038"/>
          <p14:tracePt t="80066" x="4106863" y="3863975"/>
          <p14:tracePt t="80082" x="4084638" y="3863975"/>
          <p14:tracePt t="80099" x="4076700" y="3863975"/>
          <p14:tracePt t="80116" x="4076700" y="3870325"/>
          <p14:tracePt t="80196" x="4098925" y="3870325"/>
          <p14:tracePt t="80204" x="4106863" y="3870325"/>
          <p14:tracePt t="80216" x="4114800" y="3870325"/>
          <p14:tracePt t="80232" x="4130675" y="3870325"/>
          <p14:tracePt t="80249" x="4137025" y="3870325"/>
          <p14:tracePt t="80285" x="4130675" y="3870325"/>
          <p14:tracePt t="80292" x="4106863" y="3870325"/>
          <p14:tracePt t="80301" x="4092575" y="3870325"/>
          <p14:tracePt t="80316" x="4076700" y="3870325"/>
          <p14:tracePt t="80332" x="4060825" y="3863975"/>
          <p14:tracePt t="80349" x="4054475" y="3863975"/>
          <p14:tracePt t="80412" x="4060825" y="3863975"/>
          <p14:tracePt t="80420" x="4068763" y="3856038"/>
          <p14:tracePt t="80432" x="4084638" y="3856038"/>
          <p14:tracePt t="80449" x="4098925" y="3856038"/>
          <p14:tracePt t="80492" x="4092575" y="3856038"/>
          <p14:tracePt t="80501" x="4076700" y="3856038"/>
          <p14:tracePt t="80508" x="4068763" y="3856038"/>
          <p14:tracePt t="80524" x="4060825" y="3856038"/>
          <p14:tracePt t="80612" x="4068763" y="3856038"/>
          <p14:tracePt t="80620" x="4076700" y="3856038"/>
          <p14:tracePt t="81044" x="4084638" y="3856038"/>
          <p14:tracePt t="81813" x="4076700" y="3856038"/>
          <p14:tracePt t="81828" x="4060825" y="3856038"/>
          <p14:tracePt t="81854" x="4054475" y="3856038"/>
          <p14:tracePt t="82404" x="4060825" y="3856038"/>
          <p14:tracePt t="82412" x="4068763" y="3856038"/>
          <p14:tracePt t="85062" x="4060825" y="3856038"/>
          <p14:tracePt t="85078" x="4054475" y="3863975"/>
          <p14:tracePt t="85095" x="4046538" y="3863975"/>
          <p14:tracePt t="85112" x="4046538" y="3870325"/>
          <p14:tracePt t="85128" x="4030663" y="3894138"/>
          <p14:tracePt t="85145" x="4030663" y="3916363"/>
          <p14:tracePt t="85162" x="4030663" y="3962400"/>
          <p14:tracePt t="85178" x="4060825" y="4022725"/>
          <p14:tracePt t="85195" x="4114800" y="4076700"/>
          <p14:tracePt t="85211" x="4221163" y="4152900"/>
          <p14:tracePt t="85229" x="4335463" y="4221163"/>
          <p14:tracePt t="85245" x="4572000" y="4335463"/>
          <p14:tracePt t="85261" x="4724400" y="4403725"/>
          <p14:tracePt t="85278" x="4884738" y="4473575"/>
          <p14:tracePt t="85295" x="5013325" y="4518025"/>
          <p14:tracePt t="85311" x="5075238" y="4533900"/>
          <p14:tracePt t="85328" x="5121275" y="4541838"/>
          <p14:tracePt t="85345" x="5135563" y="4541838"/>
          <p14:tracePt t="85362" x="5151438" y="4541838"/>
          <p14:tracePt t="85378" x="5165725" y="4549775"/>
          <p14:tracePt t="85395" x="5181600" y="4549775"/>
          <p14:tracePt t="85411" x="5203825" y="4556125"/>
          <p14:tracePt t="85428" x="5211763" y="4556125"/>
          <p14:tracePt t="85444" x="5219700" y="4556125"/>
          <p14:tracePt t="85461" x="5227638" y="4556125"/>
          <p14:tracePt t="85478" x="5235575" y="4556125"/>
          <p14:tracePt t="85501" x="5241925" y="4556125"/>
          <p14:tracePt t="85511" x="5249863" y="4556125"/>
          <p14:tracePt t="85528" x="5257800" y="4556125"/>
          <p14:tracePt t="85544" x="5273675" y="4549775"/>
          <p14:tracePt t="85561" x="5287963" y="4541838"/>
          <p14:tracePt t="85578" x="5311775" y="4541838"/>
          <p14:tracePt t="85595" x="5341938" y="4525963"/>
          <p14:tracePt t="85611" x="5394325" y="4518025"/>
          <p14:tracePt t="85628" x="5448300" y="4511675"/>
          <p14:tracePt t="85644" x="5540375" y="4511675"/>
          <p14:tracePt t="85661" x="5584825" y="4511675"/>
          <p14:tracePt t="85678" x="5654675" y="4511675"/>
          <p14:tracePt t="85694" x="5730875" y="4503738"/>
          <p14:tracePt t="85711" x="5807075" y="4503738"/>
          <p14:tracePt t="85728" x="5859463" y="4503738"/>
          <p14:tracePt t="85744" x="5859463" y="4495800"/>
          <p14:tracePt t="85761" x="5867400" y="4479925"/>
          <p14:tracePt t="85778" x="5921375" y="4435475"/>
          <p14:tracePt t="85794" x="5935663" y="4403725"/>
          <p14:tracePt t="86125" x="5921375" y="4403725"/>
          <p14:tracePt t="86133" x="5897563" y="4411663"/>
          <p14:tracePt t="86144" x="5889625" y="4419600"/>
          <p14:tracePt t="86229" x="5875338" y="4419600"/>
          <p14:tracePt t="86246" x="5867400" y="4419600"/>
          <p14:tracePt t="86253" x="5859463" y="4419600"/>
          <p14:tracePt t="86269" x="5859463" y="4411663"/>
          <p14:tracePt t="86277" x="5867400" y="4397375"/>
          <p14:tracePt t="86294" x="5883275" y="4373563"/>
          <p14:tracePt t="86311" x="5889625" y="4335463"/>
          <p14:tracePt t="86327" x="5889625" y="4283075"/>
          <p14:tracePt t="86344" x="5897563" y="4237038"/>
          <p14:tracePt t="86360" x="5913438" y="4191000"/>
          <p14:tracePt t="86377" x="5927725" y="4152900"/>
          <p14:tracePt t="86394" x="5927725" y="4144963"/>
          <p14:tracePt t="86446" x="5921375" y="4144963"/>
          <p14:tracePt t="86453" x="5913438" y="4144963"/>
          <p14:tracePt t="86463" x="5897563" y="4144963"/>
          <p14:tracePt t="86477" x="5875338" y="4152900"/>
          <p14:tracePt t="86494" x="5859463" y="4152900"/>
          <p14:tracePt t="86510" x="5845175" y="4160838"/>
          <p14:tracePt t="86527" x="5829300" y="4160838"/>
          <p14:tracePt t="86544" x="5813425" y="4168775"/>
          <p14:tracePt t="86560" x="5807075" y="4175125"/>
          <p14:tracePt t="86577" x="5775325" y="4191000"/>
          <p14:tracePt t="86594" x="5730875" y="4198938"/>
          <p14:tracePt t="86610" x="5668963" y="4221163"/>
          <p14:tracePt t="86627" x="5592763" y="4229100"/>
          <p14:tracePt t="86644" x="5508625" y="4244975"/>
          <p14:tracePt t="86660" x="5478463" y="4251325"/>
          <p14:tracePt t="86709" x="5470525" y="4251325"/>
          <p14:tracePt t="86718" x="5440363" y="4251325"/>
          <p14:tracePt t="86727" x="5418138" y="4251325"/>
          <p14:tracePt t="86743" x="5326063" y="4251325"/>
          <p14:tracePt t="86760" x="5249863" y="4251325"/>
          <p14:tracePt t="86777" x="5211763" y="4244975"/>
          <p14:tracePt t="86793" x="5197475" y="4244975"/>
          <p14:tracePt t="86810" x="5165725" y="4237038"/>
          <p14:tracePt t="86827" x="5151438" y="4229100"/>
          <p14:tracePt t="86843" x="5113338" y="4221163"/>
          <p14:tracePt t="86860" x="5075238" y="4213225"/>
          <p14:tracePt t="86877" x="5029200" y="4198938"/>
          <p14:tracePt t="86893" x="4953000" y="4198938"/>
          <p14:tracePt t="86910" x="4846638" y="4198938"/>
          <p14:tracePt t="86927" x="4732338" y="4198938"/>
          <p14:tracePt t="86943" x="4625975" y="4198938"/>
          <p14:tracePt t="86960" x="4541838" y="4198938"/>
          <p14:tracePt t="86977" x="4473575" y="4198938"/>
          <p14:tracePt t="86993" x="4411663" y="4237038"/>
          <p14:tracePt t="87010" x="4335463" y="4275138"/>
          <p14:tracePt t="87027" x="4244975" y="4321175"/>
          <p14:tracePt t="87043" x="4130675" y="4403725"/>
          <p14:tracePt t="87060" x="4060825" y="4465638"/>
          <p14:tracePt t="87077" x="3984625" y="4518025"/>
          <p14:tracePt t="87093" x="3902075" y="4602163"/>
          <p14:tracePt t="87110" x="3840163" y="4656138"/>
          <p14:tracePt t="87127" x="3756025" y="4708525"/>
          <p14:tracePt t="87143" x="3665538" y="4762500"/>
          <p14:tracePt t="87160" x="3581400" y="4838700"/>
          <p14:tracePt t="87177" x="3489325" y="4899025"/>
          <p14:tracePt t="87193" x="3429000" y="4991100"/>
          <p14:tracePt t="87210" x="3360738" y="5067300"/>
          <p14:tracePt t="87226" x="3336925" y="5097463"/>
          <p14:tracePt t="87243" x="3314700" y="5127625"/>
          <p14:tracePt t="87260" x="3284538" y="5165725"/>
          <p14:tracePt t="87277" x="3246438" y="5203825"/>
          <p14:tracePt t="87293" x="3184525" y="5280025"/>
          <p14:tracePt t="87310" x="3154363" y="5311775"/>
          <p14:tracePt t="87326" x="3094038" y="5364163"/>
          <p14:tracePt t="87343" x="3040063" y="5394325"/>
          <p14:tracePt t="87360" x="2971800" y="5426075"/>
          <p14:tracePt t="87376" x="2857500" y="5448300"/>
          <p14:tracePt t="87393" x="2751138" y="5478463"/>
          <p14:tracePt t="87410" x="2682875" y="5508625"/>
          <p14:tracePt t="87426" x="2598738" y="5532438"/>
          <p14:tracePt t="87443" x="2484438" y="5554663"/>
          <p14:tracePt t="87460" x="2362200" y="5554663"/>
          <p14:tracePt t="87463" x="2301875" y="5562600"/>
          <p14:tracePt t="87477" x="2247900" y="5562600"/>
          <p14:tracePt t="87493" x="2065338" y="5570538"/>
          <p14:tracePt t="87510" x="1951038" y="5584825"/>
          <p14:tracePt t="87526" x="1889125" y="5592763"/>
          <p14:tracePt t="87543" x="1858963" y="5608638"/>
          <p14:tracePt t="87560" x="1836738" y="5622925"/>
          <p14:tracePt t="87576" x="1798638" y="5622925"/>
          <p14:tracePt t="87593" x="1760538" y="5622925"/>
          <p14:tracePt t="87609" x="1722438" y="5622925"/>
          <p14:tracePt t="87626" x="1692275" y="5622925"/>
          <p14:tracePt t="87643" x="1668463" y="5622925"/>
          <p14:tracePt t="87659" x="1654175" y="5622925"/>
          <p14:tracePt t="87676" x="1638300" y="5622925"/>
          <p14:tracePt t="87693" x="1630363" y="5630863"/>
          <p14:tracePt t="87709" x="1600200" y="5638800"/>
          <p14:tracePt t="87726" x="1577975" y="5638800"/>
          <p14:tracePt t="87869" x="1577975" y="5646738"/>
          <p14:tracePt t="87878" x="1584325" y="5654675"/>
          <p14:tracePt t="87894" x="1608138" y="5654675"/>
          <p14:tracePt t="87901" x="1616075" y="5654675"/>
          <p14:tracePt t="87910" x="1630363" y="5661025"/>
          <p14:tracePt t="87926" x="1646238" y="5668963"/>
          <p14:tracePt t="87942" x="1660525" y="5668963"/>
          <p14:tracePt t="88143" x="1676400" y="5668963"/>
          <p14:tracePt t="88150" x="1684338" y="5668963"/>
          <p14:tracePt t="88159" x="1698625" y="5668963"/>
          <p14:tracePt t="88176" x="1722438" y="5668963"/>
          <p14:tracePt t="88192" x="1744663" y="5668963"/>
          <p14:tracePt t="88209" x="1782763" y="5668963"/>
          <p14:tracePt t="88226" x="1836738" y="5668963"/>
          <p14:tracePt t="88242" x="1905000" y="5676900"/>
          <p14:tracePt t="88259" x="1943100" y="5676900"/>
          <p14:tracePt t="88275" x="1981200" y="5684838"/>
          <p14:tracePt t="88292" x="1989138" y="5684838"/>
          <p14:tracePt t="88614" x="1997075" y="5684838"/>
          <p14:tracePt t="88621" x="2003425" y="5684838"/>
          <p14:tracePt t="88629" x="2019300" y="5684838"/>
          <p14:tracePt t="88642" x="2027238" y="5684838"/>
          <p14:tracePt t="88661" x="2035175" y="5684838"/>
          <p14:tracePt t="88675" x="2049463" y="5684838"/>
          <p14:tracePt t="88692" x="2073275" y="5692775"/>
          <p14:tracePt t="88709" x="2125663" y="5699125"/>
          <p14:tracePt t="88725" x="2209800" y="5715000"/>
          <p14:tracePt t="88742" x="2239963" y="5722938"/>
          <p14:tracePt t="88758" x="2263775" y="5722938"/>
          <p14:tracePt t="88775" x="2286000" y="5722938"/>
          <p14:tracePt t="88792" x="2316163" y="5730875"/>
          <p14:tracePt t="88808" x="2346325" y="5730875"/>
          <p14:tracePt t="88825" x="2370138" y="5730875"/>
          <p14:tracePt t="88842" x="2392363" y="5730875"/>
          <p14:tracePt t="88858" x="2400300" y="5730875"/>
          <p14:tracePt t="89102" x="2438400" y="5730875"/>
          <p14:tracePt t="89110" x="2468563" y="5730875"/>
          <p14:tracePt t="89118" x="2552700" y="5730875"/>
          <p14:tracePt t="89127" x="2613025" y="5730875"/>
          <p14:tracePt t="89141" x="2759075" y="5730875"/>
          <p14:tracePt t="89158" x="2857500" y="5730875"/>
          <p14:tracePt t="89175" x="2971800" y="5722938"/>
          <p14:tracePt t="89191" x="3001963" y="5699125"/>
          <p14:tracePt t="89208" x="3032125" y="5699125"/>
          <p14:tracePt t="89225" x="3055938" y="5699125"/>
          <p14:tracePt t="89241" x="3078163" y="5699125"/>
          <p14:tracePt t="89258" x="3094038" y="5699125"/>
          <p14:tracePt t="89275" x="3101975" y="5699125"/>
          <p14:tracePt t="89291" x="3116263" y="5699125"/>
          <p14:tracePt t="89308" x="3146425" y="5699125"/>
          <p14:tracePt t="89325" x="3154363" y="5699125"/>
          <p14:tracePt t="89341" x="3200400" y="5699125"/>
          <p14:tracePt t="89358" x="3238500" y="5699125"/>
          <p14:tracePt t="89375" x="3284538" y="5699125"/>
          <p14:tracePt t="89391" x="3314700" y="5699125"/>
          <p14:tracePt t="89408" x="3352800" y="5699125"/>
          <p14:tracePt t="89424" x="3382963" y="5699125"/>
          <p14:tracePt t="89441" x="3444875" y="5699125"/>
          <p14:tracePt t="89458" x="3482975" y="5692775"/>
          <p14:tracePt t="89461" x="3513138" y="5684838"/>
          <p14:tracePt t="89475" x="3521075" y="5684838"/>
          <p14:tracePt t="89491" x="3527425" y="5684838"/>
          <p14:tracePt t="89990" x="3521075" y="5684838"/>
          <p14:tracePt t="90021" x="3505200" y="5684838"/>
          <p14:tracePt t="90054" x="3497263" y="5684838"/>
          <p14:tracePt t="94484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sz="3600" dirty="0" smtClean="0">
                <a:solidFill>
                  <a:srgbClr val="3333FF"/>
                </a:solidFill>
              </a:rPr>
              <a:t>END  </a:t>
            </a:r>
            <a:r>
              <a:rPr lang="zh-CN" altLang="en-US" sz="3600" dirty="0" smtClean="0">
                <a:solidFill>
                  <a:srgbClr val="3333FF"/>
                </a:solidFill>
              </a:rPr>
              <a:t>汇编结束命令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CN" sz="1200" b="1" dirty="0" smtClean="0"/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/>
              <a:t>格式：</a:t>
            </a:r>
            <a:r>
              <a:rPr lang="en-US" altLang="zh-CN" sz="2400" b="1" dirty="0" smtClean="0"/>
              <a:t>END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/>
              <a:t>功能：通知汇编程序结束汇编。在</a:t>
            </a:r>
            <a:r>
              <a:rPr lang="en-US" altLang="zh-CN" sz="2400" b="1" dirty="0" smtClean="0"/>
              <a:t>END</a:t>
            </a:r>
            <a:r>
              <a:rPr lang="zh-CN" altLang="en-US" sz="2400" b="1" dirty="0" smtClean="0"/>
              <a:t>之后所有的汇编指令均不予以处理。</a:t>
            </a:r>
            <a:endParaRPr lang="zh-CN" altLang="en-US" sz="2400" b="1" dirty="0"/>
          </a:p>
        </p:txBody>
      </p:sp>
      <p:pic>
        <p:nvPicPr>
          <p:cNvPr id="14340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3038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zh-CN" sz="3600" dirty="0" smtClean="0">
                <a:solidFill>
                  <a:srgbClr val="3333FF"/>
                </a:solidFill>
              </a:rPr>
              <a:t>EQU  </a:t>
            </a:r>
            <a:r>
              <a:rPr lang="zh-CN" altLang="en-US" sz="3600" dirty="0" smtClean="0">
                <a:solidFill>
                  <a:srgbClr val="3333FF"/>
                </a:solidFill>
              </a:rPr>
              <a:t>赋值命令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CN" sz="1200" b="1" dirty="0" smtClean="0"/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/>
              <a:t>格式：字符名称   </a:t>
            </a:r>
            <a:r>
              <a:rPr lang="en-US" altLang="zh-CN" sz="2400" b="1" dirty="0" smtClean="0"/>
              <a:t>EQU  </a:t>
            </a:r>
            <a:r>
              <a:rPr lang="zh-CN" altLang="en-US" sz="2400" b="1" dirty="0" smtClean="0"/>
              <a:t>项（数或汇编符号）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/>
              <a:t>功能：把“项”赋给“字符名称”。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/>
              <a:t>注意：字符名称不等于标号（其后没有冒号）。其中的项，可以是数，也可以是汇编符号。</a:t>
            </a:r>
            <a:r>
              <a:rPr lang="en-US" altLang="zh-CN" sz="2400" b="1" dirty="0" smtClean="0"/>
              <a:t>EQU</a:t>
            </a:r>
            <a:r>
              <a:rPr lang="zh-CN" altLang="en-US" sz="2400" b="1" dirty="0" smtClean="0"/>
              <a:t>赋值过的符号名可以用作数据、代码地址、位地址或一个立即数。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可以是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8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位的，也可以是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16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位的。</a:t>
            </a:r>
          </a:p>
        </p:txBody>
      </p:sp>
      <p:pic>
        <p:nvPicPr>
          <p:cNvPr id="15364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6029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.1  伪指令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0063" y="981075"/>
            <a:ext cx="8248650" cy="4535488"/>
          </a:xfrm>
        </p:spPr>
        <p:txBody>
          <a:bodyPr/>
          <a:lstStyle/>
          <a:p>
            <a:pPr marL="0" indent="0">
              <a:buClr>
                <a:srgbClr val="CC0000"/>
              </a:buClr>
              <a:buFont typeface="Wingdings" panose="05000000000000000000" pitchFamily="2" charset="2"/>
              <a:buNone/>
              <a:defRPr/>
            </a:pPr>
            <a:r>
              <a:rPr lang="en-US" altLang="zh-CN" sz="3600" dirty="0">
                <a:solidFill>
                  <a:srgbClr val="3333FF"/>
                </a:solidFill>
              </a:rPr>
              <a:t>EQU  </a:t>
            </a:r>
            <a:r>
              <a:rPr lang="zh-CN" altLang="en-US" sz="3600" dirty="0">
                <a:solidFill>
                  <a:srgbClr val="3333FF"/>
                </a:solidFill>
              </a:rPr>
              <a:t>赋值</a:t>
            </a:r>
            <a:r>
              <a:rPr lang="zh-CN" altLang="en-US" sz="3600" dirty="0" smtClean="0">
                <a:solidFill>
                  <a:srgbClr val="3333FF"/>
                </a:solidFill>
              </a:rPr>
              <a:t>命令</a:t>
            </a:r>
            <a:endParaRPr lang="en-US" altLang="zh-CN" sz="3600" dirty="0" smtClean="0">
              <a:solidFill>
                <a:srgbClr val="3333FF"/>
              </a:solidFill>
            </a:endParaRPr>
          </a:p>
          <a:p>
            <a:pPr marL="0" indent="0">
              <a:buClr>
                <a:srgbClr val="CC0000"/>
              </a:buClr>
              <a:buFont typeface="Wingdings" panose="05000000000000000000" pitchFamily="2" charset="2"/>
              <a:buNone/>
              <a:defRPr/>
            </a:pPr>
            <a:endParaRPr lang="en-US" altLang="zh-CN" sz="1200" b="1" dirty="0" smtClean="0">
              <a:solidFill>
                <a:schemeClr val="hlink"/>
              </a:solidFill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>
                <a:solidFill>
                  <a:srgbClr val="0070C0"/>
                </a:solidFill>
              </a:rPr>
              <a:t>例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1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：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AA    EQU    R1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        MOV    A</a:t>
            </a:r>
            <a:r>
              <a:rPr lang="zh-CN" altLang="en-US" sz="2400" b="1" dirty="0" smtClean="0"/>
              <a:t>， </a:t>
            </a:r>
            <a:r>
              <a:rPr lang="en-US" altLang="zh-CN" sz="2400" b="1" dirty="0" smtClean="0"/>
              <a:t>AA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；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AA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代表工作寄存器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R1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2400" b="1" dirty="0" smtClean="0">
                <a:solidFill>
                  <a:srgbClr val="0070C0"/>
                </a:solidFill>
              </a:rPr>
              <a:t>例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2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：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A10      EQU    10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DELY    EQU   07EBH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MOV     A</a:t>
            </a:r>
            <a:r>
              <a:rPr lang="zh-CN" altLang="en-US" sz="2400" b="1" dirty="0" smtClean="0"/>
              <a:t>，     </a:t>
            </a:r>
            <a:r>
              <a:rPr lang="en-US" altLang="zh-CN" sz="2400" b="1" dirty="0" smtClean="0"/>
              <a:t>A10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；     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A10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作为片内的一个直接地址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/>
              <a:t>LCALL   DELY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； 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DELY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作为一个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16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位子程序的入口地址</a:t>
            </a:r>
            <a:endParaRPr lang="zh-CN" altLang="en-US" sz="2400" b="1" dirty="0">
              <a:solidFill>
                <a:srgbClr val="0070C0"/>
              </a:solidFill>
            </a:endParaRPr>
          </a:p>
        </p:txBody>
      </p:sp>
      <p:pic>
        <p:nvPicPr>
          <p:cNvPr id="16388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535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2" x="4602163" y="3733800"/>
          <p14:tracePt t="171" x="4564063" y="3725863"/>
          <p14:tracePt t="178" x="4541838" y="3717925"/>
          <p14:tracePt t="189" x="4518025" y="3717925"/>
          <p14:tracePt t="202" x="4487863" y="3703638"/>
          <p14:tracePt t="218" x="4473575" y="3695700"/>
          <p14:tracePt t="235" x="4449763" y="3657600"/>
          <p14:tracePt t="252" x="4435475" y="3627438"/>
          <p14:tracePt t="268" x="4427538" y="3603625"/>
          <p14:tracePt t="285" x="4411663" y="3573463"/>
          <p14:tracePt t="303" x="4397375" y="3543300"/>
          <p14:tracePt t="319" x="4343400" y="3444875"/>
          <p14:tracePt t="335" x="4289425" y="3330575"/>
          <p14:tracePt t="352" x="4198938" y="3162300"/>
          <p14:tracePt t="368" x="4098925" y="2994025"/>
          <p14:tracePt t="385" x="3984625" y="2803525"/>
          <p14:tracePt t="402" x="3848100" y="2590800"/>
          <p14:tracePt t="418" x="3802063" y="2514600"/>
          <p14:tracePt t="435" x="3711575" y="2416175"/>
          <p14:tracePt t="452" x="3665538" y="2362200"/>
          <p14:tracePt t="468" x="3619500" y="2316163"/>
          <p14:tracePt t="485" x="3581400" y="2286000"/>
          <p14:tracePt t="502" x="3551238" y="2247900"/>
          <p14:tracePt t="518" x="3535363" y="2239963"/>
          <p14:tracePt t="535" x="3521075" y="2232025"/>
          <p14:tracePt t="552" x="3513138" y="2217738"/>
          <p14:tracePt t="568" x="3505200" y="2209800"/>
          <p14:tracePt t="585" x="3497263" y="2201863"/>
          <p14:tracePt t="602" x="3467100" y="2187575"/>
          <p14:tracePt t="618" x="3451225" y="2179638"/>
          <p14:tracePt t="635" x="3421063" y="2163763"/>
          <p14:tracePt t="652" x="3406775" y="2155825"/>
          <p14:tracePt t="668" x="3390900" y="2149475"/>
          <p14:tracePt t="685" x="3375025" y="2141538"/>
          <p14:tracePt t="701" x="3360738" y="2133600"/>
          <p14:tracePt t="718" x="3344863" y="2125663"/>
          <p14:tracePt t="735" x="3336925" y="2125663"/>
          <p14:tracePt t="5756" x="3330575" y="2117725"/>
          <p14:tracePt t="5851" x="3314700" y="2111375"/>
          <p14:tracePt t="5859" x="3298825" y="2095500"/>
          <p14:tracePt t="5867" x="3292475" y="2095500"/>
          <p14:tracePt t="5880" x="3260725" y="2087563"/>
          <p14:tracePt t="5897" x="3162300" y="2057400"/>
          <p14:tracePt t="5915" x="2895600" y="2019300"/>
          <p14:tracePt t="5930" x="2819400" y="2019300"/>
          <p14:tracePt t="5947" x="2530475" y="2079625"/>
          <p14:tracePt t="5964" x="2232025" y="2079625"/>
          <p14:tracePt t="5980" x="1965325" y="2111375"/>
          <p14:tracePt t="5997" x="1744663" y="2149475"/>
          <p14:tracePt t="6014" x="1562100" y="2209800"/>
          <p14:tracePt t="6030" x="1425575" y="2247900"/>
          <p14:tracePt t="6047" x="1325563" y="2293938"/>
          <p14:tracePt t="6064" x="1249363" y="2378075"/>
          <p14:tracePt t="6080" x="1196975" y="2454275"/>
          <p14:tracePt t="6097" x="1181100" y="2492375"/>
          <p14:tracePt t="6099" x="1173163" y="2498725"/>
          <p14:tracePt t="6113" x="1173163" y="2506663"/>
          <p14:tracePt t="6131" x="1165225" y="2544763"/>
          <p14:tracePt t="6147" x="1158875" y="2568575"/>
          <p14:tracePt t="6163" x="1150938" y="2574925"/>
          <p14:tracePt t="6180" x="1120775" y="2598738"/>
          <p14:tracePt t="6197" x="1074738" y="2644775"/>
          <p14:tracePt t="6213" x="1012825" y="2697163"/>
          <p14:tracePt t="6230" x="982663" y="2751138"/>
          <p14:tracePt t="6247" x="974725" y="2765425"/>
          <p14:tracePt t="6263" x="960438" y="2797175"/>
          <p14:tracePt t="6280" x="936625" y="2811463"/>
          <p14:tracePt t="6297" x="906463" y="2827338"/>
          <p14:tracePt t="6313" x="876300" y="2857500"/>
          <p14:tracePt t="6330" x="860425" y="2873375"/>
          <p14:tracePt t="6347" x="830263" y="2887663"/>
          <p14:tracePt t="6363" x="822325" y="2887663"/>
          <p14:tracePt t="6380" x="815975" y="2887663"/>
          <p14:tracePt t="6427" x="808038" y="2887663"/>
          <p14:tracePt t="6435" x="800100" y="2887663"/>
          <p14:tracePt t="6451" x="792163" y="2887663"/>
          <p14:tracePt t="6467" x="777875" y="2887663"/>
          <p14:tracePt t="6480" x="731838" y="2879725"/>
          <p14:tracePt t="6496" x="663575" y="2819400"/>
          <p14:tracePt t="6513" x="625475" y="2797175"/>
          <p14:tracePt t="6530" x="617538" y="2789238"/>
          <p14:tracePt t="6587" x="639763" y="2789238"/>
          <p14:tracePt t="6595" x="669925" y="2789238"/>
          <p14:tracePt t="6603" x="693738" y="2789238"/>
          <p14:tracePt t="6613" x="715963" y="2789238"/>
          <p14:tracePt t="6630" x="754063" y="2797175"/>
          <p14:tracePt t="6646" x="784225" y="2797175"/>
          <p14:tracePt t="6663" x="800100" y="2797175"/>
          <p14:tracePt t="6723" x="784225" y="2797175"/>
          <p14:tracePt t="6732" x="769938" y="2797175"/>
          <p14:tracePt t="6740" x="762000" y="2797175"/>
          <p14:tracePt t="6755" x="754063" y="2797175"/>
          <p14:tracePt t="7396" x="769938" y="2797175"/>
          <p14:tracePt t="7411" x="777875" y="2797175"/>
          <p14:tracePt t="9365" x="784225" y="2797175"/>
          <p14:tracePt t="9373" x="800100" y="2797175"/>
          <p14:tracePt t="9380" x="808038" y="2797175"/>
          <p14:tracePt t="9394" x="815975" y="2797175"/>
          <p14:tracePt t="9411" x="822325" y="2797175"/>
          <p14:tracePt t="9444" x="830263" y="2797175"/>
          <p14:tracePt t="9459" x="838200" y="2797175"/>
          <p14:tracePt t="9467" x="846138" y="2797175"/>
          <p14:tracePt t="9484" x="854075" y="2797175"/>
          <p14:tracePt t="9755" x="846138" y="2797175"/>
          <p14:tracePt t="9763" x="838200" y="2789238"/>
          <p14:tracePt t="9771" x="830263" y="2789238"/>
          <p14:tracePt t="9780" x="822325" y="2789238"/>
          <p14:tracePt t="10646" x="830263" y="2789238"/>
          <p14:tracePt t="10659" x="876300" y="2781300"/>
          <p14:tracePt t="10667" x="898525" y="2781300"/>
          <p14:tracePt t="10676" x="922338" y="2781300"/>
          <p14:tracePt t="10693" x="998538" y="2773363"/>
          <p14:tracePt t="10710" x="1082675" y="2773363"/>
          <p14:tracePt t="10726" x="1189038" y="2759075"/>
          <p14:tracePt t="10744" x="1273175" y="2759075"/>
          <p14:tracePt t="10760" x="1355725" y="2765425"/>
          <p14:tracePt t="10776" x="1470025" y="2789238"/>
          <p14:tracePt t="10793" x="1562100" y="2811463"/>
          <p14:tracePt t="10810" x="1684338" y="2841625"/>
          <p14:tracePt t="10826" x="1774825" y="2873375"/>
          <p14:tracePt t="10843" x="1882775" y="2887663"/>
          <p14:tracePt t="10860" x="1943100" y="2903538"/>
          <p14:tracePt t="10876" x="1981200" y="2903538"/>
          <p14:tracePt t="10893" x="2027238" y="2903538"/>
          <p14:tracePt t="10909" x="2049463" y="2903538"/>
          <p14:tracePt t="10926" x="2079625" y="2903538"/>
          <p14:tracePt t="10943" x="2095500" y="2903538"/>
          <p14:tracePt t="10960" x="2111375" y="2903538"/>
          <p14:tracePt t="11003" x="2117725" y="2903538"/>
          <p14:tracePt t="11044" x="2125663" y="2903538"/>
          <p14:tracePt t="11092" x="2125663" y="2895600"/>
          <p14:tracePt t="11107" x="2125663" y="2887663"/>
          <p14:tracePt t="11116" x="2125663" y="2873375"/>
          <p14:tracePt t="11126" x="2117725" y="2865438"/>
          <p14:tracePt t="11143" x="2087563" y="2827338"/>
          <p14:tracePt t="11159" x="2035175" y="2797175"/>
          <p14:tracePt t="11176" x="1965325" y="2751138"/>
          <p14:tracePt t="11192" x="1927225" y="2735263"/>
          <p14:tracePt t="11209" x="1927225" y="2727325"/>
          <p14:tracePt t="11226" x="1920875" y="2720975"/>
          <p14:tracePt t="11283" x="1920875" y="2713038"/>
          <p14:tracePt t="11316" x="1920875" y="2705100"/>
          <p14:tracePt t="11339" x="1935163" y="2705100"/>
          <p14:tracePt t="11347" x="1943100" y="2705100"/>
          <p14:tracePt t="11363" x="1951038" y="2697163"/>
          <p14:tracePt t="11376" x="1965325" y="2697163"/>
          <p14:tracePt t="11392" x="2011363" y="2697163"/>
          <p14:tracePt t="11409" x="2027238" y="2697163"/>
          <p14:tracePt t="11426" x="2049463" y="2697163"/>
          <p14:tracePt t="11442" x="2065338" y="2705100"/>
          <p14:tracePt t="11459" x="2103438" y="2720975"/>
          <p14:tracePt t="11476" x="2111375" y="2735263"/>
          <p14:tracePt t="11493" x="2117725" y="2735263"/>
          <p14:tracePt t="11525" x="2117725" y="2743200"/>
          <p14:tracePt t="11549" x="2117725" y="2751138"/>
          <p14:tracePt t="11559" x="2117725" y="2759075"/>
          <p14:tracePt t="11575" x="2117725" y="2765425"/>
          <p14:tracePt t="11592" x="2103438" y="2773363"/>
          <p14:tracePt t="11609" x="2065338" y="2789238"/>
          <p14:tracePt t="11626" x="2019300" y="2797175"/>
          <p14:tracePt t="11629" x="1997075" y="2797175"/>
          <p14:tracePt t="11642" x="1981200" y="2797175"/>
          <p14:tracePt t="11659" x="1973263" y="2797175"/>
          <p14:tracePt t="11675" x="1958975" y="2797175"/>
          <p14:tracePt t="11692" x="1943100" y="2797175"/>
          <p14:tracePt t="11709" x="1935163" y="2797175"/>
          <p14:tracePt t="11725" x="1927225" y="2789238"/>
          <p14:tracePt t="11742" x="1927225" y="2781300"/>
          <p14:tracePt t="11759" x="1920875" y="2781300"/>
          <p14:tracePt t="11775" x="1920875" y="2773363"/>
          <p14:tracePt t="11792" x="1920875" y="2759075"/>
          <p14:tracePt t="11811" x="1920875" y="2751138"/>
          <p14:tracePt t="11836" x="1927225" y="2743200"/>
          <p14:tracePt t="11844" x="1935163" y="2743200"/>
          <p14:tracePt t="11860" x="1943100" y="2743200"/>
          <p14:tracePt t="11875" x="1958975" y="2743200"/>
          <p14:tracePt t="11948" x="1935163" y="2743200"/>
          <p14:tracePt t="11956" x="1920875" y="2743200"/>
          <p14:tracePt t="11964" x="1912938" y="2743200"/>
          <p14:tracePt t="11975" x="1897063" y="2743200"/>
          <p14:tracePt t="12661" x="1874838" y="2743200"/>
          <p14:tracePt t="12668" x="1858963" y="2743200"/>
          <p14:tracePt t="12677" x="1844675" y="2743200"/>
          <p14:tracePt t="12691" x="1828800" y="2743200"/>
          <p14:tracePt t="12708" x="1812925" y="2743200"/>
          <p14:tracePt t="12860" x="1828800" y="2743200"/>
          <p14:tracePt t="12869" x="1874838" y="2735263"/>
          <p14:tracePt t="12877" x="1889125" y="2727325"/>
          <p14:tracePt t="12891" x="1920875" y="2727325"/>
          <p14:tracePt t="12908" x="2073275" y="2720975"/>
          <p14:tracePt t="12924" x="2163763" y="2705100"/>
          <p14:tracePt t="12941" x="2286000" y="2705100"/>
          <p14:tracePt t="12958" x="2422525" y="2705100"/>
          <p14:tracePt t="12974" x="2530475" y="2705100"/>
          <p14:tracePt t="12991" x="2628900" y="2705100"/>
          <p14:tracePt t="13008" x="2743200" y="2713038"/>
          <p14:tracePt t="13024" x="2827338" y="2727325"/>
          <p14:tracePt t="13041" x="2895600" y="2751138"/>
          <p14:tracePt t="13058" x="2941638" y="2759075"/>
          <p14:tracePt t="13074" x="2955925" y="2765425"/>
          <p14:tracePt t="13091" x="2963863" y="2765425"/>
          <p14:tracePt t="13108" x="2979738" y="2773363"/>
          <p14:tracePt t="13124" x="3009900" y="2789238"/>
          <p14:tracePt t="13141" x="3048000" y="2789238"/>
          <p14:tracePt t="13157" x="3063875" y="2789238"/>
          <p14:tracePt t="13174" x="3094038" y="2789238"/>
          <p14:tracePt t="13191" x="3116263" y="2789238"/>
          <p14:tracePt t="13227" x="3124200" y="2789238"/>
          <p14:tracePt t="13252" x="3132138" y="2789238"/>
          <p14:tracePt t="13347" x="3124200" y="2789238"/>
          <p14:tracePt t="13356" x="3116263" y="2789238"/>
          <p14:tracePt t="13365" x="3108325" y="2789238"/>
          <p14:tracePt t="13374" x="3094038" y="2789238"/>
          <p14:tracePt t="13391" x="3078163" y="2789238"/>
          <p14:tracePt t="13407" x="3070225" y="2789238"/>
          <p14:tracePt t="13424" x="3063875" y="2789238"/>
          <p14:tracePt t="13444" x="3055938" y="2789238"/>
          <p14:tracePt t="13596" x="3040063" y="2789238"/>
          <p14:tracePt t="13604" x="3032125" y="2789238"/>
          <p14:tracePt t="13613" x="3017838" y="2789238"/>
          <p14:tracePt t="13624" x="3001963" y="2789238"/>
          <p14:tracePt t="13640" x="2963863" y="2781300"/>
          <p14:tracePt t="13657" x="2949575" y="2781300"/>
          <p14:tracePt t="13673" x="2941638" y="2781300"/>
          <p14:tracePt t="13740" x="2941638" y="2773363"/>
          <p14:tracePt t="13747" x="2941638" y="2765425"/>
          <p14:tracePt t="13757" x="2949575" y="2765425"/>
          <p14:tracePt t="14180" x="2941638" y="2765425"/>
          <p14:tracePt t="14188" x="2933700" y="2765425"/>
          <p14:tracePt t="14212" x="2925763" y="2765425"/>
          <p14:tracePt t="15189" x="2933700" y="2765425"/>
          <p14:tracePt t="15220" x="2933700" y="2759075"/>
          <p14:tracePt t="15228" x="2933700" y="2743200"/>
          <p14:tracePt t="15239" x="2933700" y="2720975"/>
          <p14:tracePt t="15256" x="2917825" y="2697163"/>
          <p14:tracePt t="15272" x="2849563" y="2674938"/>
          <p14:tracePt t="15289" x="2743200" y="2651125"/>
          <p14:tracePt t="15306" x="2613025" y="2644775"/>
          <p14:tracePt t="15322" x="2536825" y="2644775"/>
          <p14:tracePt t="15339" x="2430463" y="2651125"/>
          <p14:tracePt t="15356" x="2239963" y="2720975"/>
          <p14:tracePt t="15372" x="2133600" y="2803525"/>
          <p14:tracePt t="15389" x="2019300" y="2917825"/>
          <p14:tracePt t="15406" x="1943100" y="3017838"/>
          <p14:tracePt t="15422" x="1920875" y="3070225"/>
          <p14:tracePt t="15439" x="1889125" y="3132138"/>
          <p14:tracePt t="15455" x="1889125" y="3170238"/>
          <p14:tracePt t="15472" x="1889125" y="3192463"/>
          <p14:tracePt t="15489" x="1905000" y="3216275"/>
          <p14:tracePt t="15506" x="1912938" y="3216275"/>
          <p14:tracePt t="15522" x="1920875" y="3216275"/>
          <p14:tracePt t="15539" x="1943100" y="3216275"/>
          <p14:tracePt t="15555" x="1951038" y="3216275"/>
          <p14:tracePt t="15589" x="1951038" y="3208338"/>
          <p14:tracePt t="15605" x="1905000" y="3200400"/>
          <p14:tracePt t="15622" x="1836738" y="3184525"/>
          <p14:tracePt t="15639" x="1798638" y="3178175"/>
          <p14:tracePt t="15655" x="1782763" y="3178175"/>
          <p14:tracePt t="15708" x="1790700" y="3170238"/>
          <p14:tracePt t="15716" x="1806575" y="3162300"/>
          <p14:tracePt t="15724" x="1820863" y="3162300"/>
          <p14:tracePt t="15739" x="1828800" y="3154363"/>
          <p14:tracePt t="15755" x="1844675" y="3154363"/>
          <p14:tracePt t="15820" x="1836738" y="3162300"/>
          <p14:tracePt t="15828" x="1820863" y="3162300"/>
          <p14:tracePt t="15844" x="1812925" y="3162300"/>
          <p14:tracePt t="15855" x="1812925" y="3170238"/>
          <p14:tracePt t="16109" x="1820863" y="3178175"/>
          <p14:tracePt t="16116" x="1836738" y="3192463"/>
          <p14:tracePt t="16125" x="1844675" y="3192463"/>
          <p14:tracePt t="16139" x="1851025" y="3192463"/>
          <p14:tracePt t="16155" x="1866900" y="3200400"/>
          <p14:tracePt t="16212" x="1851025" y="3208338"/>
          <p14:tracePt t="16220" x="1828800" y="3208338"/>
          <p14:tracePt t="16229" x="1798638" y="3216275"/>
          <p14:tracePt t="16238" x="1790700" y="3216275"/>
          <p14:tracePt t="16255" x="1768475" y="3216275"/>
          <p14:tracePt t="16271" x="1760538" y="3216275"/>
          <p14:tracePt t="16332" x="1768475" y="3208338"/>
          <p14:tracePt t="16341" x="1782763" y="3208338"/>
          <p14:tracePt t="16348" x="1798638" y="3208338"/>
          <p14:tracePt t="16357" x="1820863" y="3208338"/>
          <p14:tracePt t="16371" x="1828800" y="3208338"/>
          <p14:tracePt t="16388" x="1858963" y="3200400"/>
          <p14:tracePt t="16468" x="1851025" y="3200400"/>
          <p14:tracePt t="16869" x="1882775" y="3192463"/>
          <p14:tracePt t="16877" x="1912938" y="3184525"/>
          <p14:tracePt t="16888" x="1981200" y="3162300"/>
          <p14:tracePt t="16904" x="2111375" y="3146425"/>
          <p14:tracePt t="16921" x="2225675" y="3146425"/>
          <p14:tracePt t="16938" x="2416175" y="3146425"/>
          <p14:tracePt t="16954" x="2560638" y="3146425"/>
          <p14:tracePt t="16971" x="2651125" y="3146425"/>
          <p14:tracePt t="16988" x="2743200" y="3146425"/>
          <p14:tracePt t="17004" x="2803525" y="3140075"/>
          <p14:tracePt t="17021" x="2811463" y="3132138"/>
          <p14:tracePt t="17037" x="2819400" y="3132138"/>
          <p14:tracePt t="17071" x="2827338" y="3132138"/>
          <p14:tracePt t="17133" x="2835275" y="3132138"/>
          <p14:tracePt t="17148" x="2849563" y="3132138"/>
          <p14:tracePt t="17156" x="2849563" y="3124200"/>
          <p14:tracePt t="17171" x="2857500" y="3124200"/>
          <p14:tracePt t="17187" x="2887663" y="3124200"/>
          <p14:tracePt t="17204" x="2903538" y="3116263"/>
          <p14:tracePt t="17524" x="2917825" y="3124200"/>
          <p14:tracePt t="17533" x="2941638" y="3132138"/>
          <p14:tracePt t="17541" x="2949575" y="3132138"/>
          <p14:tracePt t="17554" x="2955925" y="3140075"/>
          <p14:tracePt t="17571" x="2987675" y="3154363"/>
          <p14:tracePt t="17587" x="3001963" y="3154363"/>
          <p14:tracePt t="17604" x="3009900" y="3162300"/>
          <p14:tracePt t="18052" x="3017838" y="3162300"/>
          <p14:tracePt t="18061" x="3032125" y="3162300"/>
          <p14:tracePt t="18076" x="3055938" y="3162300"/>
          <p14:tracePt t="18087" x="3063875" y="3162300"/>
          <p14:tracePt t="18103" x="3124200" y="3162300"/>
          <p14:tracePt t="18120" x="3178175" y="3170238"/>
          <p14:tracePt t="18137" x="3260725" y="3170238"/>
          <p14:tracePt t="18153" x="3314700" y="3170238"/>
          <p14:tracePt t="18157" x="3336925" y="3170238"/>
          <p14:tracePt t="18170" x="3344863" y="3170238"/>
          <p14:tracePt t="18186" x="3375025" y="3170238"/>
          <p14:tracePt t="18204" x="3413125" y="3170238"/>
          <p14:tracePt t="18220" x="3444875" y="3170238"/>
          <p14:tracePt t="18237" x="3475038" y="3170238"/>
          <p14:tracePt t="18253" x="3482975" y="3162300"/>
          <p14:tracePt t="18286" x="3489325" y="3162300"/>
          <p14:tracePt t="18303" x="3513138" y="3162300"/>
          <p14:tracePt t="18320" x="3527425" y="3162300"/>
          <p14:tracePt t="18336" x="3551238" y="3162300"/>
          <p14:tracePt t="18353" x="3573463" y="3162300"/>
          <p14:tracePt t="18370" x="3581400" y="3162300"/>
          <p14:tracePt t="18387" x="3589338" y="3162300"/>
          <p14:tracePt t="18403" x="3603625" y="3154363"/>
          <p14:tracePt t="18724" x="3597275" y="3154363"/>
          <p14:tracePt t="18749" x="3589338" y="3154363"/>
          <p14:tracePt t="18766" x="3581400" y="3154363"/>
          <p14:tracePt t="18788" x="3573463" y="3154363"/>
          <p14:tracePt t="18972" x="3565525" y="3154363"/>
          <p14:tracePt t="18989" x="3551238" y="3154363"/>
          <p14:tracePt t="19012" x="3543300" y="3154363"/>
          <p14:tracePt t="20869" x="3489325" y="3154363"/>
          <p14:tracePt t="20877" x="3436938" y="3162300"/>
          <p14:tracePt t="20887" x="3398838" y="3178175"/>
          <p14:tracePt t="20901" x="3306763" y="3200400"/>
          <p14:tracePt t="20918" x="3162300" y="3222625"/>
          <p14:tracePt t="20934" x="2925763" y="3254375"/>
          <p14:tracePt t="20951" x="2713038" y="3292475"/>
          <p14:tracePt t="20967" x="2514600" y="3292475"/>
          <p14:tracePt t="20984" x="2400300" y="3322638"/>
          <p14:tracePt t="21001" x="2346325" y="3330575"/>
          <p14:tracePt t="21017" x="2293938" y="3336925"/>
          <p14:tracePt t="21034" x="2225675" y="3336925"/>
          <p14:tracePt t="21051" x="2079625" y="3336925"/>
          <p14:tracePt t="21068" x="1965325" y="3314700"/>
          <p14:tracePt t="21084" x="1866900" y="3292475"/>
          <p14:tracePt t="21101" x="1844675" y="3284538"/>
          <p14:tracePt t="21117" x="1828800" y="3276600"/>
          <p14:tracePt t="21134" x="1820863" y="3268663"/>
          <p14:tracePt t="21151" x="1798638" y="3254375"/>
          <p14:tracePt t="21167" x="1752600" y="3238500"/>
          <p14:tracePt t="21184" x="1730375" y="3230563"/>
          <p14:tracePt t="21201" x="1706563" y="3216275"/>
          <p14:tracePt t="21217" x="1706563" y="3208338"/>
          <p14:tracePt t="21234" x="1706563" y="3200400"/>
          <p14:tracePt t="21251" x="1706563" y="3192463"/>
          <p14:tracePt t="21267" x="1706563" y="3184525"/>
          <p14:tracePt t="21284" x="1706563" y="3178175"/>
          <p14:tracePt t="21301" x="1706563" y="3154363"/>
          <p14:tracePt t="21317" x="1722438" y="3140075"/>
          <p14:tracePt t="21334" x="1744663" y="3140075"/>
          <p14:tracePt t="21350" x="1782763" y="3124200"/>
          <p14:tracePt t="21367" x="1812925" y="3116263"/>
          <p14:tracePt t="21384" x="1836738" y="3116263"/>
          <p14:tracePt t="21401" x="1858963" y="3116263"/>
          <p14:tracePt t="21417" x="1897063" y="3108325"/>
          <p14:tracePt t="21434" x="1935163" y="3108325"/>
          <p14:tracePt t="21450" x="1965325" y="3101975"/>
          <p14:tracePt t="21467" x="1981200" y="3101975"/>
          <p14:tracePt t="21484" x="2011363" y="3108325"/>
          <p14:tracePt t="21500" x="2019300" y="3116263"/>
          <p14:tracePt t="21517" x="2019300" y="3124200"/>
          <p14:tracePt t="21534" x="2027238" y="3140075"/>
          <p14:tracePt t="21550" x="2019300" y="3146425"/>
          <p14:tracePt t="21567" x="1958975" y="3146425"/>
          <p14:tracePt t="21584" x="1874838" y="3154363"/>
          <p14:tracePt t="21600" x="1798638" y="3170238"/>
          <p14:tracePt t="21617" x="1722438" y="3170238"/>
          <p14:tracePt t="21634" x="1684338" y="3154363"/>
          <p14:tracePt t="21650" x="1676400" y="3146425"/>
          <p14:tracePt t="21669" x="1676400" y="3140075"/>
          <p14:tracePt t="21686" x="1684338" y="3124200"/>
          <p14:tracePt t="21700" x="1692275" y="3124200"/>
          <p14:tracePt t="21717" x="1744663" y="3116263"/>
          <p14:tracePt t="21734" x="1790700" y="3108325"/>
          <p14:tracePt t="21750" x="1836738" y="3101975"/>
          <p14:tracePt t="21767" x="1874838" y="3101975"/>
          <p14:tracePt t="21821" x="1851025" y="3101975"/>
          <p14:tracePt t="21828" x="1836738" y="3101975"/>
          <p14:tracePt t="21837" x="1812925" y="3101975"/>
          <p14:tracePt t="21850" x="1790700" y="3101975"/>
          <p14:tracePt t="21867" x="1752600" y="3116263"/>
          <p14:tracePt t="21883" x="1736725" y="3116263"/>
          <p14:tracePt t="21948" x="1744663" y="3116263"/>
          <p14:tracePt t="21957" x="1752600" y="3116263"/>
          <p14:tracePt t="21967" x="1760538" y="3116263"/>
          <p14:tracePt t="21983" x="1768475" y="3116263"/>
          <p14:tracePt t="22894" x="1782763" y="3116263"/>
          <p14:tracePt t="22901" x="1820863" y="3132138"/>
          <p14:tracePt t="22909" x="1889125" y="3146425"/>
          <p14:tracePt t="22919" x="1951038" y="3162300"/>
          <p14:tracePt t="22932" x="2155825" y="3222625"/>
          <p14:tracePt t="22949" x="2339975" y="3246438"/>
          <p14:tracePt t="22966" x="2568575" y="3284538"/>
          <p14:tracePt t="22982" x="2803525" y="3330575"/>
          <p14:tracePt t="22999" x="3001963" y="3330575"/>
          <p14:tracePt t="23016" x="3184525" y="3344863"/>
          <p14:tracePt t="23032" x="3330575" y="3344863"/>
          <p14:tracePt t="23049" x="3421063" y="3336925"/>
          <p14:tracePt t="23066" x="3467100" y="3330575"/>
          <p14:tracePt t="23082" x="3513138" y="3322638"/>
          <p14:tracePt t="23100" x="3527425" y="3306763"/>
          <p14:tracePt t="23116" x="3543300" y="3306763"/>
          <p14:tracePt t="23132" x="3559175" y="3306763"/>
          <p14:tracePt t="23149" x="3581400" y="3298825"/>
          <p14:tracePt t="23166" x="3597275" y="3292475"/>
          <p14:tracePt t="23182" x="3611563" y="3292475"/>
          <p14:tracePt t="23199" x="3641725" y="3284538"/>
          <p14:tracePt t="23216" x="3665538" y="3268663"/>
          <p14:tracePt t="23232" x="3679825" y="3268663"/>
          <p14:tracePt t="23249" x="3703638" y="3260725"/>
          <p14:tracePt t="23266" x="3711575" y="3246438"/>
          <p14:tracePt t="23282" x="3733800" y="3246438"/>
          <p14:tracePt t="23299" x="3741738" y="3230563"/>
          <p14:tracePt t="23315" x="3741738" y="3222625"/>
          <p14:tracePt t="23332" x="3741738" y="3216275"/>
          <p14:tracePt t="23349" x="3741738" y="3208338"/>
          <p14:tracePt t="23365" x="3733800" y="3200400"/>
          <p14:tracePt t="23382" x="3717925" y="3200400"/>
          <p14:tracePt t="23399" x="3703638" y="3192463"/>
          <p14:tracePt t="23415" x="3679825" y="3192463"/>
          <p14:tracePt t="23432" x="3657600" y="3192463"/>
          <p14:tracePt t="23449" x="3635375" y="3192463"/>
          <p14:tracePt t="23465" x="3611563" y="3192463"/>
          <p14:tracePt t="23482" x="3603625" y="3184525"/>
          <p14:tracePt t="23557" x="3597275" y="3184525"/>
          <p14:tracePt t="23621" x="3581400" y="3184525"/>
          <p14:tracePt t="23637" x="3573463" y="3184525"/>
          <p14:tracePt t="23645" x="3559175" y="3178175"/>
          <p14:tracePt t="23653" x="3551238" y="3178175"/>
          <p14:tracePt t="23665" x="3543300" y="3178175"/>
          <p14:tracePt t="23682" x="3521075" y="3162300"/>
          <p14:tracePt t="23698" x="3489325" y="3146425"/>
          <p14:tracePt t="23715" x="3467100" y="3124200"/>
          <p14:tracePt t="23732" x="3451225" y="3094038"/>
          <p14:tracePt t="23748" x="3436938" y="3078163"/>
          <p14:tracePt t="23765" x="3436938" y="3055938"/>
          <p14:tracePt t="23782" x="3429000" y="3032125"/>
          <p14:tracePt t="23798" x="3429000" y="3017838"/>
          <p14:tracePt t="23815" x="3421063" y="2979738"/>
          <p14:tracePt t="23832" x="3421063" y="2963863"/>
          <p14:tracePt t="23848" x="3421063" y="2941638"/>
          <p14:tracePt t="23865" x="3421063" y="2933700"/>
          <p14:tracePt t="23898" x="3429000" y="2925763"/>
          <p14:tracePt t="23915" x="3444875" y="2911475"/>
          <p14:tracePt t="23932" x="3482975" y="2911475"/>
          <p14:tracePt t="23948" x="3513138" y="2911475"/>
          <p14:tracePt t="23965" x="3597275" y="2911475"/>
          <p14:tracePt t="23982" x="3641725" y="2911475"/>
          <p14:tracePt t="23998" x="3657600" y="2911475"/>
          <p14:tracePt t="24015" x="3687763" y="2917825"/>
          <p14:tracePt t="24031" x="3711575" y="2925763"/>
          <p14:tracePt t="24048" x="3717925" y="2933700"/>
          <p14:tracePt t="24065" x="3733800" y="2949575"/>
          <p14:tracePt t="24081" x="3733800" y="2971800"/>
          <p14:tracePt t="24098" x="3733800" y="2994025"/>
          <p14:tracePt t="24115" x="3733800" y="3017838"/>
          <p14:tracePt t="24132" x="3733800" y="3025775"/>
          <p14:tracePt t="24148" x="3733800" y="3048000"/>
          <p14:tracePt t="24166" x="3725863" y="3055938"/>
          <p14:tracePt t="24181" x="3711575" y="3063875"/>
          <p14:tracePt t="24198" x="3703638" y="3070225"/>
          <p14:tracePt t="24215" x="3665538" y="3070225"/>
          <p14:tracePt t="24231" x="3611563" y="3078163"/>
          <p14:tracePt t="24248" x="3573463" y="3078163"/>
          <p14:tracePt t="24265" x="3535363" y="3078163"/>
          <p14:tracePt t="24281" x="3505200" y="3078163"/>
          <p14:tracePt t="24298" x="3497263" y="3078163"/>
          <p14:tracePt t="24315" x="3482975" y="3070225"/>
          <p14:tracePt t="24331" x="3475038" y="3070225"/>
          <p14:tracePt t="24348" x="3475038" y="3063875"/>
          <p14:tracePt t="24364" x="3459163" y="3040063"/>
          <p14:tracePt t="24381" x="3451225" y="3025775"/>
          <p14:tracePt t="24415" x="3451225" y="3009900"/>
          <p14:tracePt t="24431" x="3451225" y="3001963"/>
          <p14:tracePt t="24448" x="3451225" y="2994025"/>
          <p14:tracePt t="24465" x="3459163" y="2987675"/>
          <p14:tracePt t="24481" x="3475038" y="2979738"/>
          <p14:tracePt t="24498" x="3489325" y="2979738"/>
          <p14:tracePt t="24515" x="3521075" y="2979738"/>
          <p14:tracePt t="24531" x="3543300" y="2979738"/>
          <p14:tracePt t="24548" x="3581400" y="2979738"/>
          <p14:tracePt t="24564" x="3597275" y="2987675"/>
          <p14:tracePt t="24581" x="3611563" y="2994025"/>
          <p14:tracePt t="24598" x="3619500" y="3001963"/>
          <p14:tracePt t="24615" x="3619500" y="3017838"/>
          <p14:tracePt t="24631" x="3619500" y="3025775"/>
          <p14:tracePt t="24648" x="3619500" y="3032125"/>
          <p14:tracePt t="24664" x="3597275" y="3055938"/>
          <p14:tracePt t="24681" x="3513138" y="3070225"/>
          <p14:tracePt t="24698" x="3475038" y="3070225"/>
          <p14:tracePt t="24714" x="3451225" y="3070225"/>
          <p14:tracePt t="24731" x="3444875" y="3070225"/>
          <p14:tracePt t="24748" x="3429000" y="3070225"/>
          <p14:tracePt t="24790" x="3436938" y="3063875"/>
          <p14:tracePt t="24805" x="3444875" y="3063875"/>
          <p14:tracePt t="24813" x="3451225" y="3055938"/>
          <p14:tracePt t="24821" x="3459163" y="3055938"/>
          <p14:tracePt t="25293" x="3444875" y="3055938"/>
          <p14:tracePt t="25318" x="3436938" y="3055938"/>
          <p14:tracePt t="25469" x="3429000" y="3055938"/>
          <p14:tracePt t="25478" x="3421063" y="3040063"/>
          <p14:tracePt t="25486" x="3398838" y="3032125"/>
          <p14:tracePt t="25497" x="3368675" y="3009900"/>
          <p14:tracePt t="25514" x="3352800" y="3009900"/>
          <p14:tracePt t="25530" x="3322638" y="2994025"/>
          <p14:tracePt t="25547" x="3298825" y="2994025"/>
          <p14:tracePt t="25564" x="3254375" y="2994025"/>
          <p14:tracePt t="25580" x="3208338" y="2994025"/>
          <p14:tracePt t="25597" x="3146425" y="2994025"/>
          <p14:tracePt t="25614" x="3032125" y="3017838"/>
          <p14:tracePt t="25630" x="2979738" y="3025775"/>
          <p14:tracePt t="25647" x="2941638" y="3048000"/>
          <p14:tracePt t="25664" x="2911475" y="3070225"/>
          <p14:tracePt t="25680" x="2879725" y="3094038"/>
          <p14:tracePt t="25697" x="2857500" y="3108325"/>
          <p14:tracePt t="25714" x="2827338" y="3132138"/>
          <p14:tracePt t="25730" x="2781300" y="3146425"/>
          <p14:tracePt t="25747" x="2751138" y="3146425"/>
          <p14:tracePt t="25763" x="2720975" y="3146425"/>
          <p14:tracePt t="25780" x="2713038" y="3146425"/>
          <p14:tracePt t="25797" x="2705100" y="3146425"/>
          <p14:tracePt t="25814" x="2697163" y="3146425"/>
          <p14:tracePt t="25853" x="2689225" y="3146425"/>
          <p14:tracePt t="25869" x="2682875" y="3146425"/>
          <p14:tracePt t="25886" x="2667000" y="3146425"/>
          <p14:tracePt t="25901" x="2651125" y="3140075"/>
          <p14:tracePt t="25917" x="2636838" y="3116263"/>
          <p14:tracePt t="25933" x="2628900" y="3108325"/>
          <p14:tracePt t="25942" x="2628900" y="3101975"/>
          <p14:tracePt t="25958" x="2620963" y="3094038"/>
          <p14:tracePt t="25965" x="2620963" y="3086100"/>
          <p14:tracePt t="25980" x="2620963" y="3078163"/>
          <p14:tracePt t="25997" x="2620963" y="3070225"/>
          <p14:tracePt t="26013" x="2620963" y="3063875"/>
          <p14:tracePt t="26030" x="2636838" y="3040063"/>
          <p14:tracePt t="26047" x="2644775" y="3032125"/>
          <p14:tracePt t="26063" x="2659063" y="3025775"/>
          <p14:tracePt t="26080" x="2674938" y="3017838"/>
          <p14:tracePt t="26096" x="2705100" y="3017838"/>
          <p14:tracePt t="26113" x="2727325" y="3009900"/>
          <p14:tracePt t="26130" x="2751138" y="3009900"/>
          <p14:tracePt t="26133" x="2765425" y="3009900"/>
          <p14:tracePt t="26146" x="2773363" y="3009900"/>
          <p14:tracePt t="26163" x="2803525" y="3009900"/>
          <p14:tracePt t="26180" x="2819400" y="3009900"/>
          <p14:tracePt t="26196" x="2835275" y="3009900"/>
          <p14:tracePt t="26213" x="2865438" y="3009900"/>
          <p14:tracePt t="26230" x="2873375" y="3009900"/>
          <p14:tracePt t="26246" x="2879725" y="3017838"/>
          <p14:tracePt t="26263" x="2879725" y="3025775"/>
          <p14:tracePt t="26280" x="2879725" y="3032125"/>
          <p14:tracePt t="26296" x="2879725" y="3048000"/>
          <p14:tracePt t="26313" x="2879725" y="3055938"/>
          <p14:tracePt t="26330" x="2879725" y="3070225"/>
          <p14:tracePt t="26346" x="2879725" y="3086100"/>
          <p14:tracePt t="26363" x="2879725" y="3108325"/>
          <p14:tracePt t="26380" x="2873375" y="3116263"/>
          <p14:tracePt t="26413" x="2857500" y="3124200"/>
          <p14:tracePt t="26430" x="2827338" y="3132138"/>
          <p14:tracePt t="26446" x="2797175" y="3140075"/>
          <p14:tracePt t="26463" x="2765425" y="3146425"/>
          <p14:tracePt t="26480" x="2759075" y="3146425"/>
          <p14:tracePt t="26496" x="2751138" y="3146425"/>
          <p14:tracePt t="26530" x="2743200" y="3146425"/>
          <p14:tracePt t="26590" x="2735263" y="3146425"/>
          <p14:tracePt t="26598" x="2735263" y="3154363"/>
          <p14:tracePt t="26631" x="2720975" y="3146425"/>
          <p14:tracePt t="26639" x="2720975" y="3140075"/>
          <p14:tracePt t="26654" x="2720975" y="3132138"/>
          <p14:tracePt t="26677" x="2720975" y="3116263"/>
          <p14:tracePt t="26694" x="2720975" y="3108325"/>
          <p14:tracePt t="26718" x="2720975" y="3101975"/>
          <p14:tracePt t="26758" x="2727325" y="3101975"/>
          <p14:tracePt t="26766" x="2735263" y="3101975"/>
          <p14:tracePt t="26782" x="2743200" y="3101975"/>
          <p14:tracePt t="26796" x="2751138" y="3101975"/>
          <p14:tracePt t="26822" x="2759075" y="3101975"/>
          <p14:tracePt t="26837" x="2759075" y="3108325"/>
          <p14:tracePt t="26853" x="2759075" y="3116263"/>
          <p14:tracePt t="26870" x="2759075" y="3124200"/>
          <p14:tracePt t="26885" x="2759075" y="3132138"/>
          <p14:tracePt t="26926" x="2759075" y="3140075"/>
          <p14:tracePt t="26941" x="2751138" y="3140075"/>
          <p14:tracePt t="27925" x="2781300" y="3140075"/>
          <p14:tracePt t="27933" x="2803525" y="3140075"/>
          <p14:tracePt t="27945" x="2835275" y="3140075"/>
          <p14:tracePt t="27961" x="2933700" y="3154363"/>
          <p14:tracePt t="27978" x="3101975" y="3178175"/>
          <p14:tracePt t="27995" x="3276600" y="3200400"/>
          <p14:tracePt t="28011" x="3459163" y="3216275"/>
          <p14:tracePt t="28028" x="3711575" y="3230563"/>
          <p14:tracePt t="28045" x="4000500" y="3230563"/>
          <p14:tracePt t="28061" x="4060825" y="3230563"/>
          <p14:tracePt t="28078" x="4160838" y="3230563"/>
          <p14:tracePt t="28095" x="4175125" y="3230563"/>
          <p14:tracePt t="28111" x="4183063" y="3230563"/>
          <p14:tracePt t="28128" x="4198938" y="3230563"/>
          <p14:tracePt t="28145" x="4206875" y="3222625"/>
          <p14:tracePt t="28206" x="4213225" y="3222625"/>
          <p14:tracePt t="28221" x="4221163" y="3222625"/>
          <p14:tracePt t="28230" x="4221163" y="3216275"/>
          <p14:tracePt t="28245" x="4229100" y="3216275"/>
          <p14:tracePt t="28261" x="4237038" y="3208338"/>
          <p14:tracePt t="28278" x="4251325" y="3208338"/>
          <p14:tracePt t="28295" x="4267200" y="3208338"/>
          <p14:tracePt t="28311" x="4275138" y="3208338"/>
          <p14:tracePt t="28328" x="4289425" y="3208338"/>
          <p14:tracePt t="28345" x="4305300" y="3208338"/>
          <p14:tracePt t="28361" x="4313238" y="3208338"/>
          <p14:tracePt t="28378" x="4313238" y="3200400"/>
          <p14:tracePt t="28438" x="4313238" y="3192463"/>
          <p14:tracePt t="28453" x="4313238" y="3184525"/>
          <p14:tracePt t="28462" x="4313238" y="3170238"/>
          <p14:tracePt t="28478" x="4289425" y="3146425"/>
          <p14:tracePt t="28495" x="4275138" y="3116263"/>
          <p14:tracePt t="28511" x="4267200" y="3101975"/>
          <p14:tracePt t="28528" x="4267200" y="3078163"/>
          <p14:tracePt t="28544" x="4267200" y="3055938"/>
          <p14:tracePt t="28561" x="4267200" y="3032125"/>
          <p14:tracePt t="28578" x="4267200" y="3017838"/>
          <p14:tracePt t="28594" x="4275138" y="2994025"/>
          <p14:tracePt t="28611" x="4283075" y="2987675"/>
          <p14:tracePt t="28628" x="4297363" y="2979738"/>
          <p14:tracePt t="28644" x="4313238" y="2979738"/>
          <p14:tracePt t="28648" x="4327525" y="2979738"/>
          <p14:tracePt t="28661" x="4343400" y="2979738"/>
          <p14:tracePt t="28678" x="4381500" y="2979738"/>
          <p14:tracePt t="28694" x="4419600" y="2979738"/>
          <p14:tracePt t="28711" x="4441825" y="3001963"/>
          <p14:tracePt t="28728" x="4465638" y="3009900"/>
          <p14:tracePt t="28744" x="4479925" y="3017838"/>
          <p14:tracePt t="28761" x="4487863" y="3032125"/>
          <p14:tracePt t="28778" x="4495800" y="3055938"/>
          <p14:tracePt t="28794" x="4495800" y="3063875"/>
          <p14:tracePt t="28811" x="4503738" y="3078163"/>
          <p14:tracePt t="28827" x="4503738" y="3094038"/>
          <p14:tracePt t="28844" x="4495800" y="3108325"/>
          <p14:tracePt t="28861" x="4457700" y="3140075"/>
          <p14:tracePt t="28877" x="4441825" y="3146425"/>
          <p14:tracePt t="28894" x="4343400" y="3146425"/>
          <p14:tracePt t="28911" x="4297363" y="3146425"/>
          <p14:tracePt t="28927" x="4244975" y="3132138"/>
          <p14:tracePt t="28944" x="4221163" y="3108325"/>
          <p14:tracePt t="28961" x="4206875" y="3094038"/>
          <p14:tracePt t="28994" x="4206875" y="3078163"/>
          <p14:tracePt t="29027" x="4206875" y="3070225"/>
          <p14:tracePt t="29044" x="4213225" y="3070225"/>
          <p14:tracePt t="29061" x="4244975" y="3055938"/>
          <p14:tracePt t="29077" x="4251325" y="3055938"/>
          <p14:tracePt t="29094" x="4289425" y="3055938"/>
          <p14:tracePt t="29111" x="4313238" y="3055938"/>
          <p14:tracePt t="29127" x="4321175" y="3063875"/>
          <p14:tracePt t="29166" x="4321175" y="3070225"/>
          <p14:tracePt t="29177" x="4321175" y="3078163"/>
          <p14:tracePt t="29194" x="4313238" y="3078163"/>
          <p14:tracePt t="29210" x="4305300" y="3078163"/>
          <p14:tracePt t="29227" x="4297363" y="3078163"/>
          <p14:tracePt t="30550" x="4321175" y="3078163"/>
          <p14:tracePt t="30558" x="4327525" y="3070225"/>
          <p14:tracePt t="30566" x="4351338" y="3070225"/>
          <p14:tracePt t="30576" x="4365625" y="3063875"/>
          <p14:tracePt t="30593" x="4403725" y="3025775"/>
          <p14:tracePt t="30609" x="4411663" y="2979738"/>
          <p14:tracePt t="30626" x="4411663" y="2933700"/>
          <p14:tracePt t="30643" x="4411663" y="2895600"/>
          <p14:tracePt t="30646" x="4411663" y="2873375"/>
          <p14:tracePt t="30659" x="4411663" y="2865438"/>
          <p14:tracePt t="30676" x="4389438" y="2827338"/>
          <p14:tracePt t="30693" x="4321175" y="2803525"/>
          <p14:tracePt t="30709" x="4221163" y="2789238"/>
          <p14:tracePt t="30726" x="4022725" y="2765425"/>
          <p14:tracePt t="30742" x="3894138" y="2735263"/>
          <p14:tracePt t="30759" x="3756025" y="2713038"/>
          <p14:tracePt t="30776" x="3627438" y="2697163"/>
          <p14:tracePt t="30792" x="3497263" y="2682875"/>
          <p14:tracePt t="30809" x="3306763" y="2682875"/>
          <p14:tracePt t="30826" x="3132138" y="2682875"/>
          <p14:tracePt t="30842" x="3009900" y="2682875"/>
          <p14:tracePt t="30859" x="2925763" y="2705100"/>
          <p14:tracePt t="30876" x="2835275" y="2705100"/>
          <p14:tracePt t="30893" x="2743200" y="2713038"/>
          <p14:tracePt t="30909" x="2644775" y="2713038"/>
          <p14:tracePt t="30926" x="2560638" y="2713038"/>
          <p14:tracePt t="30942" x="2536825" y="2720975"/>
          <p14:tracePt t="30959" x="2522538" y="2720975"/>
          <p14:tracePt t="30976" x="2492375" y="2720975"/>
          <p14:tracePt t="30992" x="2446338" y="2720975"/>
          <p14:tracePt t="31009" x="2324100" y="2713038"/>
          <p14:tracePt t="31026" x="2209800" y="2697163"/>
          <p14:tracePt t="31042" x="2111375" y="2689225"/>
          <p14:tracePt t="31059" x="2003425" y="2659063"/>
          <p14:tracePt t="31076" x="1965325" y="2651125"/>
          <p14:tracePt t="31092" x="1935163" y="2644775"/>
          <p14:tracePt t="31109" x="1897063" y="2644775"/>
          <p14:tracePt t="31126" x="1851025" y="2644775"/>
          <p14:tracePt t="31142" x="1806575" y="2620963"/>
          <p14:tracePt t="31159" x="1798638" y="2620963"/>
          <p14:tracePt t="31198" x="1798638" y="2613025"/>
          <p14:tracePt t="31230" x="1798638" y="2606675"/>
          <p14:tracePt t="31246" x="1798638" y="2598738"/>
          <p14:tracePt t="31254" x="1806575" y="2590800"/>
          <p14:tracePt t="31262" x="1812925" y="2590800"/>
          <p14:tracePt t="31275" x="1820863" y="2574925"/>
          <p14:tracePt t="31292" x="1851025" y="2574925"/>
          <p14:tracePt t="31309" x="1889125" y="2568575"/>
          <p14:tracePt t="31325" x="1897063" y="2568575"/>
          <p14:tracePt t="31398" x="1889125" y="2568575"/>
          <p14:tracePt t="31406" x="1874838" y="2568575"/>
          <p14:tracePt t="31414" x="1851025" y="2568575"/>
          <p14:tracePt t="31425" x="1836738" y="2568575"/>
          <p14:tracePt t="31442" x="1806575" y="2568575"/>
          <p14:tracePt t="31459" x="1798638" y="2574925"/>
          <p14:tracePt t="32166" x="1798638" y="2568575"/>
          <p14:tracePt t="32198" x="1806575" y="2568575"/>
          <p14:tracePt t="32214" x="1820863" y="2568575"/>
          <p14:tracePt t="32222" x="1828800" y="2568575"/>
          <p14:tracePt t="32230" x="1836738" y="2568575"/>
          <p14:tracePt t="32254" x="1851025" y="2568575"/>
          <p14:tracePt t="32262" x="1858963" y="2568575"/>
          <p14:tracePt t="32302" x="1866900" y="2568575"/>
          <p14:tracePt t="32511" x="1874838" y="2568575"/>
          <p14:tracePt t="32632" x="1874838" y="2574925"/>
          <p14:tracePt t="32654" x="1866900" y="2574925"/>
          <p14:tracePt t="32663" x="1866900" y="2582863"/>
          <p14:tracePt t="32687" x="1858963" y="2582863"/>
          <p14:tracePt t="32710" x="1851025" y="2590800"/>
          <p14:tracePt t="32726" x="1844675" y="2590800"/>
          <p14:tracePt t="32734" x="1836738" y="2590800"/>
          <p14:tracePt t="32743" x="1828800" y="2598738"/>
          <p14:tracePt t="32983" x="1858963" y="2598738"/>
          <p14:tracePt t="32993" x="1874838" y="2598738"/>
          <p14:tracePt t="32999" x="1912938" y="2598738"/>
          <p14:tracePt t="33007" x="1951038" y="2590800"/>
          <p14:tracePt t="33024" x="2011363" y="2582863"/>
          <p14:tracePt t="33041" x="2079625" y="2582863"/>
          <p14:tracePt t="33057" x="2171700" y="2582863"/>
          <p14:tracePt t="33074" x="2232025" y="2582863"/>
          <p14:tracePt t="33091" x="2308225" y="2590800"/>
          <p14:tracePt t="33107" x="2392363" y="2606675"/>
          <p14:tracePt t="33124" x="2460625" y="2620963"/>
          <p14:tracePt t="33141" x="2522538" y="2628900"/>
          <p14:tracePt t="33143" x="2536825" y="2628900"/>
          <p14:tracePt t="33157" x="2560638" y="2628900"/>
          <p14:tracePt t="33174" x="2613025" y="2636838"/>
          <p14:tracePt t="33190" x="2689225" y="2644775"/>
          <p14:tracePt t="33207" x="2735263" y="2651125"/>
          <p14:tracePt t="33224" x="2781300" y="2659063"/>
          <p14:tracePt t="33240" x="2849563" y="2659063"/>
          <p14:tracePt t="33257" x="2887663" y="2667000"/>
          <p14:tracePt t="33274" x="2911475" y="2667000"/>
          <p14:tracePt t="33290" x="2925763" y="2667000"/>
          <p14:tracePt t="33510" x="2917825" y="2667000"/>
          <p14:tracePt t="33518" x="2911475" y="2667000"/>
          <p14:tracePt t="33527" x="2895600" y="2667000"/>
          <p14:tracePt t="33540" x="2879725" y="2667000"/>
          <p14:tracePt t="33557" x="2873375" y="2667000"/>
          <p14:tracePt t="33574" x="2865438" y="2667000"/>
          <p14:tracePt t="33591" x="2849563" y="2667000"/>
          <p14:tracePt t="33607" x="2841625" y="2667000"/>
          <p14:tracePt t="33623" x="2857500" y="2697163"/>
          <p14:tracePt t="33640" x="2841625" y="2697163"/>
          <p14:tracePt t="33657" x="2811463" y="2697163"/>
          <p14:tracePt t="33673" x="2781300" y="2674938"/>
          <p14:tracePt t="33690" x="2759075" y="2659063"/>
          <p14:tracePt t="33707" x="2743200" y="2651125"/>
          <p14:tracePt t="33723" x="2735263" y="2644775"/>
          <p14:tracePt t="33740" x="2735263" y="2628900"/>
          <p14:tracePt t="33759" x="2735263" y="2620963"/>
          <p14:tracePt t="33774" x="2735263" y="2613025"/>
          <p14:tracePt t="33790" x="2735263" y="2606675"/>
          <p14:tracePt t="33807" x="2735263" y="2590800"/>
          <p14:tracePt t="33823" x="2759075" y="2582863"/>
          <p14:tracePt t="33840" x="2765425" y="2568575"/>
          <p14:tracePt t="33856" x="2797175" y="2552700"/>
          <p14:tracePt t="33873" x="2819400" y="2536825"/>
          <p14:tracePt t="33890" x="2849563" y="2530475"/>
          <p14:tracePt t="33906" x="2873375" y="2514600"/>
          <p14:tracePt t="33923" x="2887663" y="2506663"/>
          <p14:tracePt t="33940" x="2895600" y="2506663"/>
          <p14:tracePt t="33957" x="2911475" y="2498725"/>
          <p14:tracePt t="33974" x="2925763" y="2498725"/>
          <p14:tracePt t="33990" x="2941638" y="2498725"/>
          <p14:tracePt t="34006" x="2971800" y="2498725"/>
          <p14:tracePt t="34023" x="2987675" y="2498725"/>
          <p14:tracePt t="34040" x="3017838" y="2506663"/>
          <p14:tracePt t="34056" x="3040063" y="2514600"/>
          <p14:tracePt t="34073" x="3055938" y="2522538"/>
          <p14:tracePt t="34090" x="3070225" y="2530475"/>
          <p14:tracePt t="34106" x="3086100" y="2544763"/>
          <p14:tracePt t="34123" x="3101975" y="2552700"/>
          <p14:tracePt t="34140" x="3101975" y="2560638"/>
          <p14:tracePt t="34156" x="3108325" y="2568575"/>
          <p14:tracePt t="34173" x="3108325" y="2574925"/>
          <p14:tracePt t="34190" x="3108325" y="2598738"/>
          <p14:tracePt t="34223" x="3101975" y="2620963"/>
          <p14:tracePt t="34240" x="3086100" y="2636838"/>
          <p14:tracePt t="34256" x="3070225" y="2636838"/>
          <p14:tracePt t="34273" x="3032125" y="2636838"/>
          <p14:tracePt t="34290" x="2994025" y="2636838"/>
          <p14:tracePt t="34306" x="2955925" y="2644775"/>
          <p14:tracePt t="34323" x="2903538" y="2644775"/>
          <p14:tracePt t="34340" x="2873375" y="2644775"/>
          <p14:tracePt t="34356" x="2865438" y="2659063"/>
          <p14:tracePt t="34373" x="2841625" y="2651125"/>
          <p14:tracePt t="34390" x="2819400" y="2636838"/>
          <p14:tracePt t="34406" x="2803525" y="2620963"/>
          <p14:tracePt t="34423" x="2797175" y="2613025"/>
          <p14:tracePt t="34439" x="2797175" y="2598738"/>
          <p14:tracePt t="34456" x="2797175" y="2582863"/>
          <p14:tracePt t="34473" x="2797175" y="2560638"/>
          <p14:tracePt t="34490" x="2803525" y="2536825"/>
          <p14:tracePt t="34506" x="2803525" y="2522538"/>
          <p14:tracePt t="34523" x="2819400" y="2522538"/>
          <p14:tracePt t="34539" x="2819400" y="2514600"/>
          <p14:tracePt t="34556" x="2841625" y="2506663"/>
          <p14:tracePt t="34573" x="2857500" y="2506663"/>
          <p14:tracePt t="34589" x="2879725" y="2506663"/>
          <p14:tracePt t="34606" x="2895600" y="2506663"/>
          <p14:tracePt t="34623" x="2941638" y="2522538"/>
          <p14:tracePt t="34639" x="2971800" y="2530475"/>
          <p14:tracePt t="34656" x="2987675" y="2530475"/>
          <p14:tracePt t="34673" x="3001963" y="2536825"/>
          <p14:tracePt t="34689" x="3009900" y="2544763"/>
          <p14:tracePt t="34706" x="3009900" y="2552700"/>
          <p14:tracePt t="34723" x="3009900" y="2560638"/>
          <p14:tracePt t="34739" x="3009900" y="2568575"/>
          <p14:tracePt t="34756" x="3009900" y="2590800"/>
          <p14:tracePt t="34772" x="3009900" y="2606675"/>
          <p14:tracePt t="34789" x="2994025" y="2613025"/>
          <p14:tracePt t="34806" x="2955925" y="2613025"/>
          <p14:tracePt t="34822" x="2933700" y="2613025"/>
          <p14:tracePt t="34839" x="2887663" y="2620963"/>
          <p14:tracePt t="34856" x="2873375" y="2620963"/>
          <p14:tracePt t="34872" x="2857500" y="2613025"/>
          <p14:tracePt t="34889" x="2849563" y="2613025"/>
          <p14:tracePt t="34906" x="2835275" y="2598738"/>
          <p14:tracePt t="34939" x="2835275" y="2590800"/>
          <p14:tracePt t="34956" x="2835275" y="2574925"/>
          <p14:tracePt t="34972" x="2835275" y="2568575"/>
          <p14:tracePt t="34989" x="2849563" y="2552700"/>
          <p14:tracePt t="35006" x="2865438" y="2544763"/>
          <p14:tracePt t="35039" x="2895600" y="2536825"/>
          <p14:tracePt t="35055" x="2911475" y="2536825"/>
          <p14:tracePt t="35072" x="2925763" y="2536825"/>
          <p14:tracePt t="35105" x="2925763" y="2544763"/>
          <p14:tracePt t="35122" x="2925763" y="2560638"/>
          <p14:tracePt t="35143" x="2925763" y="2568575"/>
          <p14:tracePt t="35155" x="2917825" y="2574925"/>
          <p14:tracePt t="35172" x="2911475" y="2574925"/>
          <p14:tracePt t="35189" x="2887663" y="2590800"/>
          <p14:tracePt t="35205" x="2857500" y="2590800"/>
          <p14:tracePt t="35222" x="2841625" y="2590800"/>
          <p14:tracePt t="35542" x="2835275" y="2590800"/>
          <p14:tracePt t="35551" x="2827338" y="2590800"/>
          <p14:tracePt t="35767" x="2811463" y="2590800"/>
          <p14:tracePt t="35783" x="2803525" y="2590800"/>
          <p14:tracePt t="36423" x="2811463" y="2590800"/>
          <p14:tracePt t="36431" x="2827338" y="2590800"/>
          <p14:tracePt t="36440" x="2865438" y="2590800"/>
          <p14:tracePt t="36454" x="2887663" y="2590800"/>
          <p14:tracePt t="36471" x="2933700" y="2582863"/>
          <p14:tracePt t="36488" x="2979738" y="2574925"/>
          <p14:tracePt t="36504" x="3032125" y="2574925"/>
          <p14:tracePt t="36521" x="3078163" y="2574925"/>
          <p14:tracePt t="36538" x="3132138" y="2590800"/>
          <p14:tracePt t="36554" x="3178175" y="2606675"/>
          <p14:tracePt t="36571" x="3192463" y="2606675"/>
          <p14:tracePt t="36588" x="3200400" y="2613025"/>
          <p14:tracePt t="36656" x="3208338" y="2613025"/>
          <p14:tracePt t="36743" x="3222625" y="2613025"/>
          <p14:tracePt t="36767" x="3230563" y="2613025"/>
          <p14:tracePt t="36775" x="3254375" y="2620963"/>
          <p14:tracePt t="36791" x="3268663" y="2628900"/>
          <p14:tracePt t="36804" x="3284538" y="2628900"/>
          <p14:tracePt t="36821" x="3306763" y="2636838"/>
          <p14:tracePt t="36837" x="3336925" y="2651125"/>
          <p14:tracePt t="36854" x="3360738" y="2659063"/>
          <p14:tracePt t="36871" x="3398838" y="2667000"/>
          <p14:tracePt t="36887" x="3429000" y="2682875"/>
          <p14:tracePt t="36904" x="3459163" y="2705100"/>
          <p14:tracePt t="36921" x="3497263" y="2727325"/>
          <p14:tracePt t="36937" x="3513138" y="2751138"/>
          <p14:tracePt t="36954" x="3521075" y="2759075"/>
          <p14:tracePt t="36970" x="3527425" y="2773363"/>
          <p14:tracePt t="36987" x="3543300" y="2781300"/>
          <p14:tracePt t="37004" x="3551238" y="2781300"/>
          <p14:tracePt t="37020" x="3573463" y="2803525"/>
          <p14:tracePt t="37037" x="3581400" y="2811463"/>
          <p14:tracePt t="37054" x="3597275" y="2827338"/>
          <p14:tracePt t="37070" x="3619500" y="2849563"/>
          <p14:tracePt t="37087" x="3627438" y="2873375"/>
          <p14:tracePt t="37104" x="3627438" y="2895600"/>
          <p14:tracePt t="37120" x="3641725" y="2925763"/>
          <p14:tracePt t="37137" x="3657600" y="2963863"/>
          <p14:tracePt t="37154" x="3665538" y="2979738"/>
          <p14:tracePt t="37170" x="3673475" y="2994025"/>
          <p14:tracePt t="37187" x="3679825" y="3001963"/>
          <p14:tracePt t="37204" x="3679825" y="3009900"/>
          <p14:tracePt t="37220" x="3679825" y="3017838"/>
          <p14:tracePt t="37237" x="3679825" y="3025775"/>
          <p14:tracePt t="37254" x="3679825" y="3032125"/>
          <p14:tracePt t="37270" x="3679825" y="3055938"/>
          <p14:tracePt t="37287" x="3665538" y="3070225"/>
          <p14:tracePt t="37304" x="3649663" y="3086100"/>
          <p14:tracePt t="37320" x="3627438" y="3094038"/>
          <p14:tracePt t="37337" x="3603625" y="3101975"/>
          <p14:tracePt t="37354" x="3597275" y="3108325"/>
          <p14:tracePt t="37370" x="3581400" y="3108325"/>
          <p14:tracePt t="37387" x="3543300" y="3108325"/>
          <p14:tracePt t="37403" x="3513138" y="3108325"/>
          <p14:tracePt t="37420" x="3467100" y="3108325"/>
          <p14:tracePt t="37437" x="3406775" y="3101975"/>
          <p14:tracePt t="37454" x="3368675" y="3101975"/>
          <p14:tracePt t="37470" x="3336925" y="3086100"/>
          <p14:tracePt t="37487" x="3322638" y="3070225"/>
          <p14:tracePt t="37504" x="3314700" y="3063875"/>
          <p14:tracePt t="37520" x="3314700" y="3055938"/>
          <p14:tracePt t="37537" x="3314700" y="3048000"/>
          <p14:tracePt t="37553" x="3314700" y="3032125"/>
          <p14:tracePt t="37570" x="3314700" y="3025775"/>
          <p14:tracePt t="37587" x="3314700" y="3009900"/>
          <p14:tracePt t="37603" x="3322638" y="2994025"/>
          <p14:tracePt t="37620" x="3330575" y="2987675"/>
          <p14:tracePt t="37637" x="3368675" y="2963863"/>
          <p14:tracePt t="37640" x="3375025" y="2949575"/>
          <p14:tracePt t="37653" x="3390900" y="2949575"/>
          <p14:tracePt t="37670" x="3421063" y="2933700"/>
          <p14:tracePt t="37686" x="3444875" y="2933700"/>
          <p14:tracePt t="37703" x="3459163" y="2933700"/>
          <p14:tracePt t="37720" x="3482975" y="2933700"/>
          <p14:tracePt t="37737" x="3489325" y="2933700"/>
          <p14:tracePt t="37754" x="3497263" y="2933700"/>
          <p14:tracePt t="37770" x="3505200" y="2933700"/>
          <p14:tracePt t="37803" x="3535363" y="2949575"/>
          <p14:tracePt t="37820" x="3565525" y="2963863"/>
          <p14:tracePt t="37837" x="3597275" y="2979738"/>
          <p14:tracePt t="37853" x="3627438" y="2994025"/>
          <p14:tracePt t="37870" x="3641725" y="3017838"/>
          <p14:tracePt t="37886" x="3649663" y="3025775"/>
          <p14:tracePt t="37903" x="3649663" y="3032125"/>
          <p14:tracePt t="37920" x="3657600" y="3040063"/>
          <p14:tracePt t="37937" x="3657600" y="3048000"/>
          <p14:tracePt t="37953" x="3657600" y="3070225"/>
          <p14:tracePt t="37970" x="3657600" y="3086100"/>
          <p14:tracePt t="37986" x="3657600" y="3094038"/>
          <p14:tracePt t="38003" x="3641725" y="3124200"/>
          <p14:tracePt t="38020" x="3627438" y="3140075"/>
          <p14:tracePt t="38036" x="3603625" y="3140075"/>
          <p14:tracePt t="38053" x="3589338" y="3140075"/>
          <p14:tracePt t="38070" x="3565525" y="3140075"/>
          <p14:tracePt t="38086" x="3543300" y="3140075"/>
          <p14:tracePt t="38103" x="3513138" y="3140075"/>
          <p14:tracePt t="38120" x="3489325" y="3140075"/>
          <p14:tracePt t="38136" x="3467100" y="3132138"/>
          <p14:tracePt t="38153" x="3459163" y="3124200"/>
          <p14:tracePt t="38169" x="3451225" y="3108325"/>
          <p14:tracePt t="38186" x="3451225" y="3101975"/>
          <p14:tracePt t="38203" x="3451225" y="3078163"/>
          <p14:tracePt t="38220" x="3459163" y="3063875"/>
          <p14:tracePt t="38236" x="3482975" y="3040063"/>
          <p14:tracePt t="38253" x="3505200" y="3025775"/>
          <p14:tracePt t="38270" x="3535363" y="3025775"/>
          <p14:tracePt t="38286" x="3565525" y="3017838"/>
          <p14:tracePt t="38303" x="3611563" y="3017838"/>
          <p14:tracePt t="38319" x="3641725" y="3017838"/>
          <p14:tracePt t="38336" x="3673475" y="3032125"/>
          <p14:tracePt t="38353" x="3679825" y="3032125"/>
          <p14:tracePt t="38369" x="3687763" y="3048000"/>
          <p14:tracePt t="38386" x="3695700" y="3055938"/>
          <p14:tracePt t="38403" x="3703638" y="3070225"/>
          <p14:tracePt t="38419" x="3703638" y="3078163"/>
          <p14:tracePt t="38436" x="3703638" y="3094038"/>
          <p14:tracePt t="38470" x="3673475" y="3108325"/>
          <p14:tracePt t="38486" x="3635375" y="3108325"/>
          <p14:tracePt t="38502" x="3603625" y="3108325"/>
          <p14:tracePt t="38519" x="3581400" y="3108325"/>
          <p14:tracePt t="38552" x="3573463" y="3108325"/>
          <p14:tracePt t="38569" x="3565525" y="3101975"/>
          <p14:tracePt t="38586" x="3559175" y="3094038"/>
          <p14:tracePt t="38602" x="3551238" y="3078163"/>
          <p14:tracePt t="38619" x="3551238" y="3070225"/>
          <p14:tracePt t="38636" x="3551238" y="3063875"/>
          <p14:tracePt t="38655" x="3551238" y="3048000"/>
          <p14:tracePt t="38671" x="3551238" y="3040063"/>
          <p14:tracePt t="38686" x="3565525" y="3040063"/>
          <p14:tracePt t="38704" x="3573463" y="3040063"/>
          <p14:tracePt t="38727" x="3589338" y="3040063"/>
          <p14:tracePt t="38751" x="3597275" y="3040063"/>
          <p14:tracePt t="38759" x="3611563" y="3055938"/>
          <p14:tracePt t="38775" x="3611563" y="3063875"/>
          <p14:tracePt t="38786" x="3627438" y="3078163"/>
          <p14:tracePt t="38802" x="3627438" y="3086100"/>
          <p14:tracePt t="38823" x="3627438" y="3101975"/>
          <p14:tracePt t="38835" x="3611563" y="3101975"/>
          <p14:tracePt t="38852" x="3559175" y="3101975"/>
          <p14:tracePt t="38869" x="3513138" y="3101975"/>
          <p14:tracePt t="38886" x="3459163" y="3108325"/>
          <p14:tracePt t="38902" x="3413125" y="3108325"/>
          <p14:tracePt t="38919" x="3390900" y="3101975"/>
          <p14:tracePt t="38935" x="3390900" y="3086100"/>
          <p14:tracePt t="38952" x="3390900" y="3078163"/>
          <p14:tracePt t="38985" x="3390900" y="3063875"/>
          <p14:tracePt t="39002" x="3413125" y="3063875"/>
          <p14:tracePt t="39019" x="3467100" y="3055938"/>
          <p14:tracePt t="39035" x="3513138" y="3048000"/>
          <p14:tracePt t="39052" x="3551238" y="3048000"/>
          <p14:tracePt t="39069" x="3581400" y="3055938"/>
          <p14:tracePt t="39086" x="3603625" y="3070225"/>
          <p14:tracePt t="39102" x="3611563" y="3078163"/>
          <p14:tracePt t="39119" x="3611563" y="3086100"/>
          <p14:tracePt t="39136" x="3597275" y="3094038"/>
          <p14:tracePt t="39152" x="3565525" y="3101975"/>
          <p14:tracePt t="39169" x="3527425" y="3101975"/>
          <p14:tracePt t="39185" x="3482975" y="3101975"/>
          <p14:tracePt t="39202" x="3459163" y="3101975"/>
          <p14:tracePt t="39219" x="3451225" y="3101975"/>
          <p14:tracePt t="39235" x="3444875" y="3094038"/>
          <p14:tracePt t="39252" x="3444875" y="3086100"/>
          <p14:tracePt t="39286" x="3459163" y="3078163"/>
          <p14:tracePt t="39302" x="3497263" y="3070225"/>
          <p14:tracePt t="39318" x="3535363" y="3070225"/>
          <p14:tracePt t="39335" x="3551238" y="3063875"/>
          <p14:tracePt t="39399" x="3543300" y="3063875"/>
          <p14:tracePt t="42975" x="3603625" y="3063875"/>
          <p14:tracePt t="42984" x="3665538" y="3063875"/>
          <p14:tracePt t="42991" x="3756025" y="3063875"/>
          <p14:tracePt t="43001" x="3840163" y="3063875"/>
          <p14:tracePt t="43015" x="3940175" y="3055938"/>
          <p14:tracePt t="43032" x="4511675" y="3055938"/>
          <p14:tracePt t="43049" x="4922838" y="3101975"/>
          <p14:tracePt t="43065" x="5303838" y="3154363"/>
          <p14:tracePt t="43082" x="5448300" y="3154363"/>
          <p14:tracePt t="43098" x="5562600" y="3154363"/>
          <p14:tracePt t="43116" x="5622925" y="3154363"/>
          <p14:tracePt t="43132" x="5646738" y="3154363"/>
          <p14:tracePt t="43149" x="5654675" y="3154363"/>
          <p14:tracePt t="43248" x="5661025" y="3154363"/>
          <p14:tracePt t="43263" x="5676900" y="3162300"/>
          <p14:tracePt t="43271" x="5722938" y="3170238"/>
          <p14:tracePt t="43282" x="5745163" y="3170238"/>
          <p14:tracePt t="43298" x="5837238" y="3170238"/>
          <p14:tracePt t="43315" x="5883275" y="3170238"/>
          <p14:tracePt t="43332" x="5921375" y="3170238"/>
          <p14:tracePt t="43348" x="5951538" y="3170238"/>
          <p14:tracePt t="43365" x="5997575" y="3170238"/>
          <p14:tracePt t="43382" x="6035675" y="3170238"/>
          <p14:tracePt t="43399" x="6073775" y="3170238"/>
          <p14:tracePt t="43415" x="6111875" y="3170238"/>
          <p14:tracePt t="43432" x="6118225" y="3170238"/>
          <p14:tracePt t="43448" x="6134100" y="3170238"/>
          <p14:tracePt t="43465" x="6142038" y="3170238"/>
          <p14:tracePt t="43482" x="6149975" y="3170238"/>
          <p14:tracePt t="43498" x="6164263" y="3170238"/>
          <p14:tracePt t="43515" x="6172200" y="3170238"/>
          <p14:tracePt t="43532" x="6180138" y="3170238"/>
          <p14:tracePt t="43671" x="6188075" y="3170238"/>
          <p14:tracePt t="43679" x="6202363" y="3170238"/>
          <p14:tracePt t="43688" x="6210300" y="3170238"/>
          <p14:tracePt t="43698" x="6248400" y="3170238"/>
          <p14:tracePt t="43715" x="6316663" y="3178175"/>
          <p14:tracePt t="43731" x="6400800" y="3192463"/>
          <p14:tracePt t="43748" x="6530975" y="3222625"/>
          <p14:tracePt t="43765" x="6659563" y="3260725"/>
          <p14:tracePt t="43782" x="6705600" y="3260725"/>
          <p14:tracePt t="43798" x="6727825" y="3260725"/>
          <p14:tracePt t="43815" x="6751638" y="3260725"/>
          <p14:tracePt t="43831" x="6759575" y="3260725"/>
          <p14:tracePt t="43848" x="6773863" y="3260725"/>
          <p14:tracePt t="43865" x="6781800" y="3260725"/>
          <p14:tracePt t="44023" x="6765925" y="3260725"/>
          <p14:tracePt t="44033" x="6759575" y="3260725"/>
          <p14:tracePt t="44040" x="6735763" y="3268663"/>
          <p14:tracePt t="44049" x="6705600" y="3268663"/>
          <p14:tracePt t="44064" x="6667500" y="3268663"/>
          <p14:tracePt t="44081" x="6613525" y="3268663"/>
          <p14:tracePt t="44098" x="6599238" y="3268663"/>
          <p14:tracePt t="44114" x="6575425" y="3260725"/>
          <p14:tracePt t="44176" x="6575425" y="3254375"/>
          <p14:tracePt t="44199" x="6583363" y="3254375"/>
          <p14:tracePt t="44207" x="6607175" y="3254375"/>
          <p14:tracePt t="44215" x="6621463" y="3246438"/>
          <p14:tracePt t="44231" x="6637338" y="3246438"/>
          <p14:tracePt t="44247" x="6683375" y="3238500"/>
          <p14:tracePt t="44264" x="6697663" y="3238500"/>
          <p14:tracePt t="44281" x="6705600" y="3238500"/>
          <p14:tracePt t="44328" x="6689725" y="3246438"/>
          <p14:tracePt t="44336" x="6667500" y="3246438"/>
          <p14:tracePt t="44347" x="6645275" y="3246438"/>
          <p14:tracePt t="44364" x="6621463" y="3254375"/>
          <p14:tracePt t="44381" x="6599238" y="3254375"/>
          <p14:tracePt t="44397" x="6591300" y="3254375"/>
          <p14:tracePt t="44479" x="6599238" y="3254375"/>
          <p14:tracePt t="44488" x="6613525" y="3254375"/>
          <p14:tracePt t="44560" x="6607175" y="3254375"/>
          <p14:tracePt t="44568" x="6591300" y="3254375"/>
          <p14:tracePt t="44584" x="6583363" y="3254375"/>
          <p14:tracePt t="44597" x="6569075" y="3254375"/>
          <p14:tracePt t="45801" x="6569075" y="3246438"/>
          <p14:tracePt t="45808" x="6561138" y="3246438"/>
          <p14:tracePt t="45824" x="6561138" y="3238500"/>
          <p14:tracePt t="45840" x="6537325" y="3222625"/>
          <p14:tracePt t="45849" x="6530975" y="3216275"/>
          <p14:tracePt t="45863" x="6492875" y="3208338"/>
          <p14:tracePt t="45880" x="6446838" y="3178175"/>
          <p14:tracePt t="45896" x="6416675" y="3170238"/>
          <p14:tracePt t="45913" x="6384925" y="3170238"/>
          <p14:tracePt t="45930" x="6354763" y="3154363"/>
          <p14:tracePt t="45946" x="6316663" y="3154363"/>
          <p14:tracePt t="45963" x="6270625" y="3154363"/>
          <p14:tracePt t="45980" x="6232525" y="3146425"/>
          <p14:tracePt t="45996" x="6210300" y="3140075"/>
          <p14:tracePt t="46013" x="6172200" y="3140075"/>
          <p14:tracePt t="46029" x="6126163" y="3140075"/>
          <p14:tracePt t="46046" x="6080125" y="3140075"/>
          <p14:tracePt t="46063" x="6035675" y="3140075"/>
          <p14:tracePt t="46079" x="5989638" y="3140075"/>
          <p14:tracePt t="46096" x="5951538" y="3140075"/>
          <p14:tracePt t="46113" x="5921375" y="3154363"/>
          <p14:tracePt t="46130" x="5889625" y="3178175"/>
          <p14:tracePt t="46146" x="5859463" y="3208338"/>
          <p14:tracePt t="46163" x="5799138" y="3260725"/>
          <p14:tracePt t="46180" x="5753100" y="3314700"/>
          <p14:tracePt t="46196" x="5722938" y="3368675"/>
          <p14:tracePt t="46213" x="5684838" y="3406775"/>
          <p14:tracePt t="46229" x="5646738" y="3444875"/>
          <p14:tracePt t="46246" x="5584825" y="3505200"/>
          <p14:tracePt t="46262" x="5486400" y="3573463"/>
          <p14:tracePt t="46279" x="5440363" y="3597275"/>
          <p14:tracePt t="46296" x="5241925" y="3635375"/>
          <p14:tracePt t="46313" x="5113338" y="3673475"/>
          <p14:tracePt t="46329" x="4922838" y="3703638"/>
          <p14:tracePt t="46346" x="4686300" y="3733800"/>
          <p14:tracePt t="46363" x="4473575" y="3763963"/>
          <p14:tracePt t="46379" x="4275138" y="3794125"/>
          <p14:tracePt t="46396" x="4076700" y="3802063"/>
          <p14:tracePt t="46412" x="3840163" y="3825875"/>
          <p14:tracePt t="46429" x="3649663" y="3825875"/>
          <p14:tracePt t="46446" x="3429000" y="3825875"/>
          <p14:tracePt t="46463" x="3254375" y="3832225"/>
          <p14:tracePt t="46480" x="3146425" y="3848100"/>
          <p14:tracePt t="46496" x="3040063" y="3870325"/>
          <p14:tracePt t="46512" x="2941638" y="3878263"/>
          <p14:tracePt t="46529" x="2811463" y="3878263"/>
          <p14:tracePt t="46546" x="2682875" y="3878263"/>
          <p14:tracePt t="46562" x="2574925" y="3878263"/>
          <p14:tracePt t="46579" x="2492375" y="3878263"/>
          <p14:tracePt t="46596" x="2446338" y="3878263"/>
          <p14:tracePt t="46612" x="2378075" y="3878263"/>
          <p14:tracePt t="46629" x="2324100" y="3878263"/>
          <p14:tracePt t="46646" x="2239963" y="3878263"/>
          <p14:tracePt t="46649" x="2201863" y="3878263"/>
          <p14:tracePt t="46663" x="2125663" y="3878263"/>
          <p14:tracePt t="46679" x="2065338" y="3870325"/>
          <p14:tracePt t="46695" x="1889125" y="3870325"/>
          <p14:tracePt t="46712" x="1798638" y="3870325"/>
          <p14:tracePt t="46729" x="1698625" y="3870325"/>
          <p14:tracePt t="46746" x="1630363" y="3863975"/>
          <p14:tracePt t="46762" x="1592263" y="3856038"/>
          <p14:tracePt t="46779" x="1570038" y="3856038"/>
          <p14:tracePt t="46795" x="1554163" y="3856038"/>
          <p14:tracePt t="46812" x="1539875" y="3856038"/>
          <p14:tracePt t="46829" x="1524000" y="3856038"/>
          <p14:tracePt t="46846" x="1501775" y="3856038"/>
          <p14:tracePt t="46862" x="1477963" y="3840163"/>
          <p14:tracePt t="46879" x="1455738" y="3840163"/>
          <p14:tracePt t="46895" x="1431925" y="3825875"/>
          <p14:tracePt t="46912" x="1393825" y="3817938"/>
          <p14:tracePt t="46929" x="1371600" y="3810000"/>
          <p14:tracePt t="46946" x="1355725" y="3810000"/>
          <p14:tracePt t="46962" x="1349375" y="3802063"/>
          <p14:tracePt t="46995" x="1341438" y="3794125"/>
          <p14:tracePt t="47012" x="1333500" y="3794125"/>
          <p14:tracePt t="47029" x="1325563" y="3787775"/>
          <p14:tracePt t="47045" x="1303338" y="3779838"/>
          <p14:tracePt t="47062" x="1287463" y="3763963"/>
          <p14:tracePt t="47079" x="1287463" y="3756025"/>
          <p14:tracePt t="47095" x="1279525" y="3749675"/>
          <p14:tracePt t="47480" x="1279525" y="3741738"/>
          <p14:tracePt t="47489" x="1279525" y="3733800"/>
          <p14:tracePt t="47512" x="1279525" y="3725863"/>
          <p14:tracePt t="47536" x="1279525" y="3711575"/>
          <p14:tracePt t="47928" x="1279525" y="3703638"/>
          <p14:tracePt t="47936" x="1295400" y="3695700"/>
          <p14:tracePt t="47945" x="1295400" y="3687763"/>
          <p14:tracePt t="47961" x="1303338" y="3687763"/>
          <p14:tracePt t="48610" x="1311275" y="3673475"/>
          <p14:tracePt t="48624" x="1325563" y="3673475"/>
          <p14:tracePt t="48633" x="1325563" y="3665538"/>
          <p14:tracePt t="48644" x="1333500" y="3665538"/>
          <p14:tracePt t="48660" x="1341438" y="3657600"/>
          <p14:tracePt t="48677" x="1349375" y="3649663"/>
          <p14:tracePt t="48694" x="1355725" y="3649663"/>
          <p14:tracePt t="48711" x="1363663" y="3635375"/>
          <p14:tracePt t="48817" x="1363663" y="3641725"/>
          <p14:tracePt t="48825" x="1355725" y="3641725"/>
          <p14:tracePt t="48833" x="1349375" y="3649663"/>
          <p14:tracePt t="48844" x="1333500" y="3657600"/>
          <p14:tracePt t="48860" x="1273175" y="3733800"/>
          <p14:tracePt t="48877" x="1173163" y="3825875"/>
          <p14:tracePt t="48894" x="1066800" y="3902075"/>
          <p14:tracePt t="48910" x="944563" y="4000500"/>
          <p14:tracePt t="48927" x="876300" y="4054475"/>
          <p14:tracePt t="48944" x="830263" y="4060825"/>
          <p14:tracePt t="48960" x="822325" y="4068763"/>
          <p14:tracePt t="49032" x="815975" y="4068763"/>
          <p14:tracePt t="49088" x="815975" y="4060825"/>
          <p14:tracePt t="49105" x="808038" y="4060825"/>
          <p14:tracePt t="49200" x="808038" y="4054475"/>
          <p14:tracePt t="49225" x="822325" y="4054475"/>
          <p14:tracePt t="49232" x="838200" y="4054475"/>
          <p14:tracePt t="49243" x="854075" y="4054475"/>
          <p14:tracePt t="49260" x="884238" y="4054475"/>
          <p14:tracePt t="49277" x="906463" y="4038600"/>
          <p14:tracePt t="49293" x="914400" y="4038600"/>
          <p14:tracePt t="49346" x="898525" y="4038600"/>
          <p14:tracePt t="49352" x="892175" y="4038600"/>
          <p14:tracePt t="49361" x="876300" y="4038600"/>
          <p14:tracePt t="49376" x="868363" y="4038600"/>
          <p14:tracePt t="49393" x="854075" y="4038600"/>
          <p14:tracePt t="49472" x="860425" y="4038600"/>
          <p14:tracePt t="49480" x="868363" y="4038600"/>
          <p14:tracePt t="49493" x="876300" y="4038600"/>
          <p14:tracePt t="49510" x="892175" y="4038600"/>
          <p14:tracePt t="49648" x="884238" y="4038600"/>
          <p14:tracePt t="49784" x="892175" y="4038600"/>
          <p14:tracePt t="49792" x="906463" y="4038600"/>
          <p14:tracePt t="49801" x="922338" y="4038600"/>
          <p14:tracePt t="49810" x="936625" y="4038600"/>
          <p14:tracePt t="49826" x="974725" y="4038600"/>
          <p14:tracePt t="49843" x="1006475" y="4038600"/>
          <p14:tracePt t="49860" x="1020763" y="4038600"/>
          <p14:tracePt t="49876" x="1028700" y="4038600"/>
          <p14:tracePt t="49969" x="1020763" y="4038600"/>
          <p14:tracePt t="49978" x="998538" y="4038600"/>
          <p14:tracePt t="49984" x="982663" y="4038600"/>
          <p14:tracePt t="49993" x="974725" y="4038600"/>
          <p14:tracePt t="50009" x="968375" y="4038600"/>
          <p14:tracePt t="50089" x="974725" y="4038600"/>
          <p14:tracePt t="50104" x="982663" y="4038600"/>
          <p14:tracePt t="50553" x="974725" y="4038600"/>
          <p14:tracePt t="50561" x="968375" y="4038600"/>
          <p14:tracePt t="50633" x="1006475" y="4038600"/>
          <p14:tracePt t="50640" x="1066800" y="4038600"/>
          <p14:tracePt t="50648" x="1143000" y="4038600"/>
          <p14:tracePt t="50659" x="1203325" y="4038600"/>
          <p14:tracePt t="50676" x="1425575" y="4046538"/>
          <p14:tracePt t="50692" x="1897063" y="4106863"/>
          <p14:tracePt t="50709" x="2582863" y="4237038"/>
          <p14:tracePt t="50726" x="3048000" y="4251325"/>
          <p14:tracePt t="50742" x="3276600" y="4244975"/>
          <p14:tracePt t="50759" x="3306763" y="4221163"/>
          <p14:tracePt t="50776" x="3314700" y="4191000"/>
          <p14:tracePt t="50792" x="3314700" y="4175125"/>
          <p14:tracePt t="50809" x="3314700" y="4160838"/>
          <p14:tracePt t="50849" x="3306763" y="4160838"/>
          <p14:tracePt t="50859" x="3298825" y="4152900"/>
          <p14:tracePt t="50875" x="3246438" y="4152900"/>
          <p14:tracePt t="50892" x="3200400" y="4152900"/>
          <p14:tracePt t="50909" x="3170238" y="4152900"/>
          <p14:tracePt t="50925" x="3132138" y="4152900"/>
          <p14:tracePt t="50942" x="3101975" y="4152900"/>
          <p14:tracePt t="50959" x="3063875" y="4152900"/>
          <p14:tracePt t="50975" x="2979738" y="4152900"/>
          <p14:tracePt t="50992" x="2873375" y="4144963"/>
          <p14:tracePt t="51008" x="2811463" y="4130675"/>
          <p14:tracePt t="51096" x="2803525" y="4122738"/>
          <p14:tracePt t="51104" x="2797175" y="4122738"/>
          <p14:tracePt t="51112" x="2781300" y="4122738"/>
          <p14:tracePt t="51125" x="2773363" y="4122738"/>
          <p14:tracePt t="51142" x="2759075" y="4122738"/>
          <p14:tracePt t="51177" x="2751138" y="4122738"/>
          <p14:tracePt t="51208" x="2743200" y="4122738"/>
          <p14:tracePt t="51216" x="2735263" y="4122738"/>
          <p14:tracePt t="51225" x="2727325" y="4122738"/>
          <p14:tracePt t="51242" x="2705100" y="4122738"/>
          <p14:tracePt t="51258" x="2689225" y="4122738"/>
          <p14:tracePt t="51292" x="2682875" y="4122738"/>
          <p14:tracePt t="51308" x="2674938" y="4122738"/>
          <p14:tracePt t="51345" x="2667000" y="4122738"/>
          <p14:tracePt t="51361" x="2651125" y="4122738"/>
          <p14:tracePt t="51369" x="2636838" y="4122738"/>
          <p14:tracePt t="51377" x="2620963" y="4122738"/>
          <p14:tracePt t="51392" x="2598738" y="4122738"/>
          <p14:tracePt t="51408" x="2590800" y="4122738"/>
          <p14:tracePt t="51425" x="2582863" y="4122738"/>
          <p14:tracePt t="51585" x="2590800" y="4122738"/>
          <p14:tracePt t="51594" x="2598738" y="4122738"/>
          <p14:tracePt t="51601" x="2628900" y="4122738"/>
          <p14:tracePt t="51608" x="2651125" y="4122738"/>
          <p14:tracePt t="51625" x="2743200" y="4114800"/>
          <p14:tracePt t="51641" x="2849563" y="4106863"/>
          <p14:tracePt t="51658" x="3017838" y="4084638"/>
          <p14:tracePt t="51675" x="3132138" y="4068763"/>
          <p14:tracePt t="51691" x="3184525" y="4060825"/>
          <p14:tracePt t="51777" x="3154363" y="4060825"/>
          <p14:tracePt t="51784" x="3094038" y="4060825"/>
          <p14:tracePt t="51793" x="3048000" y="4060825"/>
          <p14:tracePt t="51808" x="3025775" y="4060825"/>
          <p14:tracePt t="51825" x="2979738" y="4054475"/>
          <p14:tracePt t="51896" x="2987675" y="4054475"/>
          <p14:tracePt t="51904" x="3009900" y="4054475"/>
          <p14:tracePt t="51912" x="3032125" y="4054475"/>
          <p14:tracePt t="51924" x="3055938" y="4054475"/>
          <p14:tracePt t="51941" x="3078163" y="4046538"/>
          <p14:tracePt t="51958" x="3086100" y="4046538"/>
          <p14:tracePt t="52208" x="3094038" y="4046538"/>
          <p14:tracePt t="52217" x="3124200" y="4046538"/>
          <p14:tracePt t="52226" x="3140075" y="4046538"/>
          <p14:tracePt t="52241" x="3154363" y="4038600"/>
          <p14:tracePt t="52257" x="3162300" y="4038600"/>
          <p14:tracePt t="52274" x="3170238" y="4038600"/>
          <p14:tracePt t="52329" x="3154363" y="4038600"/>
          <p14:tracePt t="52337" x="3140075" y="4038600"/>
          <p14:tracePt t="52345" x="3132138" y="4038600"/>
          <p14:tracePt t="52357" x="3124200" y="4038600"/>
          <p14:tracePt t="52374" x="3101975" y="4038600"/>
          <p14:tracePt t="52391" x="3094038" y="4038600"/>
          <p14:tracePt t="52457" x="3101975" y="4038600"/>
          <p14:tracePt t="52464" x="3108325" y="4038600"/>
          <p14:tracePt t="52474" x="3116263" y="4038600"/>
          <p14:tracePt t="52491" x="3124200" y="4038600"/>
          <p14:tracePt t="52507" x="3132138" y="4038600"/>
          <p14:tracePt t="52561" x="3124200" y="4038600"/>
          <p14:tracePt t="52569" x="3116263" y="4038600"/>
          <p14:tracePt t="53665" x="3063875" y="4022725"/>
          <p14:tracePt t="53673" x="3009900" y="4022725"/>
          <p14:tracePt t="53681" x="2963863" y="4022725"/>
          <p14:tracePt t="53689" x="2887663" y="4016375"/>
          <p14:tracePt t="53706" x="2636838" y="3992563"/>
          <p14:tracePt t="53723" x="2422525" y="3978275"/>
          <p14:tracePt t="53740" x="2163763" y="3978275"/>
          <p14:tracePt t="53756" x="1958975" y="4016375"/>
          <p14:tracePt t="53773" x="1660525" y="4114800"/>
          <p14:tracePt t="53790" x="1485900" y="4213225"/>
          <p14:tracePt t="53806" x="1393825" y="4283075"/>
          <p14:tracePt t="53823" x="1317625" y="4359275"/>
          <p14:tracePt t="53840" x="1295400" y="4373563"/>
          <p14:tracePt t="53856" x="1287463" y="4389438"/>
          <p14:tracePt t="53953" x="1273175" y="4397375"/>
          <p14:tracePt t="53969" x="1235075" y="4403725"/>
          <p14:tracePt t="53977" x="1211263" y="4403725"/>
          <p14:tracePt t="53989" x="1203325" y="4403725"/>
          <p14:tracePt t="54006" x="1127125" y="4411663"/>
          <p14:tracePt t="54022" x="1012825" y="4411663"/>
          <p14:tracePt t="54039" x="922338" y="4419600"/>
          <p14:tracePt t="54056" x="884238" y="4435475"/>
          <p14:tracePt t="54072" x="876300" y="4435475"/>
          <p14:tracePt t="54089" x="868363" y="4441825"/>
          <p14:tracePt t="54193" x="860425" y="4449763"/>
          <p14:tracePt t="54225" x="854075" y="4457700"/>
          <p14:tracePt t="54233" x="846138" y="4465638"/>
          <p14:tracePt t="54241" x="838200" y="4465638"/>
          <p14:tracePt t="54256" x="822325" y="4465638"/>
          <p14:tracePt t="54273" x="777875" y="4479925"/>
          <p14:tracePt t="54289" x="762000" y="4479925"/>
          <p14:tracePt t="54306" x="754063" y="4479925"/>
          <p14:tracePt t="54370" x="762000" y="4479925"/>
          <p14:tracePt t="54377" x="769938" y="4479925"/>
          <p14:tracePt t="54409" x="777875" y="4479925"/>
          <p14:tracePt t="54417" x="784225" y="4479925"/>
          <p14:tracePt t="54433" x="792163" y="4479925"/>
          <p14:tracePt t="54441" x="808038" y="4479925"/>
          <p14:tracePt t="54456" x="822325" y="4479925"/>
          <p14:tracePt t="54472" x="838200" y="4479925"/>
          <p14:tracePt t="54489" x="854075" y="4479925"/>
          <p14:tracePt t="54601" x="846138" y="4479925"/>
          <p14:tracePt t="54697" x="854075" y="4479925"/>
          <p14:tracePt t="54705" x="884238" y="4479925"/>
          <p14:tracePt t="54713" x="914400" y="4479925"/>
          <p14:tracePt t="54722" x="936625" y="4479925"/>
          <p14:tracePt t="54739" x="1028700" y="4479925"/>
          <p14:tracePt t="54755" x="1096963" y="4495800"/>
          <p14:tracePt t="54772" x="1120775" y="4503738"/>
          <p14:tracePt t="54977" x="1127125" y="4503738"/>
          <p14:tracePt t="54985" x="1143000" y="4503738"/>
          <p14:tracePt t="54993" x="1150938" y="4503738"/>
          <p14:tracePt t="55005" x="1173163" y="4503738"/>
          <p14:tracePt t="55022" x="1211263" y="4495800"/>
          <p14:tracePt t="55038" x="1273175" y="4487863"/>
          <p14:tracePt t="55055" x="1355725" y="4487863"/>
          <p14:tracePt t="55072" x="1493838" y="4495800"/>
          <p14:tracePt t="55088" x="1608138" y="4511675"/>
          <p14:tracePt t="55105" x="1889125" y="4511675"/>
          <p14:tracePt t="55122" x="2141538" y="4511675"/>
          <p14:tracePt t="55138" x="2362200" y="4518025"/>
          <p14:tracePt t="55155" x="2484438" y="4518025"/>
          <p14:tracePt t="55172" x="2492375" y="4518025"/>
          <p14:tracePt t="55329" x="2484438" y="4518025"/>
          <p14:tracePt t="55337" x="2476500" y="4518025"/>
          <p14:tracePt t="55457" x="2498725" y="4518025"/>
          <p14:tracePt t="55465" x="2498725" y="4511675"/>
          <p14:tracePt t="55474" x="2522538" y="4511675"/>
          <p14:tracePt t="55488" x="2522538" y="4503738"/>
          <p14:tracePt t="55545" x="2506663" y="4503738"/>
          <p14:tracePt t="55553" x="2498725" y="4503738"/>
          <p14:tracePt t="55569" x="2492375" y="4503738"/>
          <p14:tracePt t="55681" x="2506663" y="4503738"/>
          <p14:tracePt t="55690" x="2522538" y="4495800"/>
          <p14:tracePt t="55697" x="2536825" y="4495800"/>
          <p14:tracePt t="55706" x="2574925" y="4495800"/>
          <p14:tracePt t="55721" x="2644775" y="4479925"/>
          <p14:tracePt t="55738" x="2727325" y="4479925"/>
          <p14:tracePt t="55754" x="2827338" y="4479925"/>
          <p14:tracePt t="55771" x="2933700" y="4465638"/>
          <p14:tracePt t="55788" x="3032125" y="4449763"/>
          <p14:tracePt t="55805" x="3146425" y="4435475"/>
          <p14:tracePt t="55821" x="3200400" y="4419600"/>
          <p14:tracePt t="55838" x="3230563" y="4411663"/>
          <p14:tracePt t="55854" x="3246438" y="4411663"/>
          <p14:tracePt t="55890" x="3254375" y="4411663"/>
          <p14:tracePt t="55985" x="3260725" y="4411663"/>
          <p14:tracePt t="55993" x="3268663" y="4411663"/>
          <p14:tracePt t="56011" x="3276600" y="4411663"/>
          <p14:tracePt t="56073" x="3254375" y="4411663"/>
          <p14:tracePt t="56081" x="3230563" y="4411663"/>
          <p14:tracePt t="56090" x="3184525" y="4427538"/>
          <p14:tracePt t="56104" x="3178175" y="4427538"/>
          <p14:tracePt t="56121" x="3124200" y="4441825"/>
          <p14:tracePt t="56138" x="3108325" y="4449763"/>
          <p14:tracePt t="56154" x="3094038" y="4457700"/>
          <p14:tracePt t="56171" x="3094038" y="4465638"/>
          <p14:tracePt t="56187" x="3086100" y="4465638"/>
          <p14:tracePt t="56337" x="3094038" y="4465638"/>
          <p14:tracePt t="56353" x="3108325" y="4465638"/>
          <p14:tracePt t="56361" x="3116263" y="4465638"/>
          <p14:tracePt t="56371" x="3132138" y="4465638"/>
          <p14:tracePt t="56387" x="3154363" y="4465638"/>
          <p14:tracePt t="56404" x="3170238" y="4457700"/>
          <p14:tracePt t="56421" x="3208338" y="4457700"/>
          <p14:tracePt t="56437" x="3246438" y="4457700"/>
          <p14:tracePt t="56454" x="3284538" y="4457700"/>
          <p14:tracePt t="56471" x="3322638" y="4449763"/>
          <p14:tracePt t="56487" x="3344863" y="4449763"/>
          <p14:tracePt t="56504" x="3360738" y="4449763"/>
          <p14:tracePt t="56521" x="3375025" y="4449763"/>
          <p14:tracePt t="56577" x="3368675" y="4449763"/>
          <p14:tracePt t="56594" x="3360738" y="4449763"/>
          <p14:tracePt t="56602" x="3352800" y="4449763"/>
          <p14:tracePt t="56617" x="3344863" y="4449763"/>
          <p14:tracePt t="56729" x="3352800" y="4449763"/>
          <p14:tracePt t="56737" x="3360738" y="4449763"/>
          <p14:tracePt t="56746" x="3375025" y="4449763"/>
          <p14:tracePt t="56754" x="3382963" y="4449763"/>
          <p14:tracePt t="56770" x="3413125" y="4449763"/>
          <p14:tracePt t="56787" x="3451225" y="4449763"/>
          <p14:tracePt t="56804" x="3482975" y="4449763"/>
          <p14:tracePt t="56821" x="3521075" y="4449763"/>
          <p14:tracePt t="56977" x="3527425" y="4449763"/>
          <p14:tracePt t="56994" x="3535363" y="4449763"/>
          <p14:tracePt t="57009" x="3543300" y="4449763"/>
          <p14:tracePt t="57025" x="3551238" y="4449763"/>
          <p14:tracePt t="57193" x="3559175" y="4449763"/>
          <p14:tracePt t="57201" x="3581400" y="4449763"/>
          <p14:tracePt t="57209" x="3589338" y="4449763"/>
          <p14:tracePt t="57220" x="3597275" y="4449763"/>
          <p14:tracePt t="57237" x="3641725" y="4449763"/>
          <p14:tracePt t="57253" x="3665538" y="4449763"/>
          <p14:tracePt t="57270" x="3695700" y="4449763"/>
          <p14:tracePt t="57287" x="3703638" y="4449763"/>
          <p14:tracePt t="57303" x="3711575" y="4449763"/>
          <p14:tracePt t="57473" x="3717925" y="4449763"/>
          <p14:tracePt t="57490" x="3733800" y="4449763"/>
          <p14:tracePt t="57497" x="3741738" y="4449763"/>
          <p14:tracePt t="57505" x="3749675" y="4449763"/>
          <p14:tracePt t="57520" x="3763963" y="4441825"/>
          <p14:tracePt t="57536" x="3802063" y="4441825"/>
          <p14:tracePt t="57553" x="3870325" y="4435475"/>
          <p14:tracePt t="57570" x="3902075" y="4435475"/>
          <p14:tracePt t="57586" x="3940175" y="4435475"/>
          <p14:tracePt t="57603" x="3978275" y="4427538"/>
          <p14:tracePt t="57620" x="4000500" y="4419600"/>
          <p14:tracePt t="57636" x="4030663" y="4419600"/>
          <p14:tracePt t="57653" x="4046538" y="4411663"/>
          <p14:tracePt t="57656" x="4068763" y="4411663"/>
          <p14:tracePt t="57670" x="4076700" y="4411663"/>
          <p14:tracePt t="57686" x="4084638" y="4411663"/>
          <p14:tracePt t="57703" x="4092575" y="4411663"/>
          <p14:tracePt t="57722" x="4098925" y="4411663"/>
          <p14:tracePt t="59145" x="4060825" y="4411663"/>
          <p14:tracePt t="59154" x="3954463" y="4411663"/>
          <p14:tracePt t="59162" x="3863975" y="4419600"/>
          <p14:tracePt t="59171" x="3756025" y="4427538"/>
          <p14:tracePt t="59185" x="3695700" y="4435475"/>
          <p14:tracePt t="59202" x="3497263" y="4449763"/>
          <p14:tracePt t="59218" x="3375025" y="4465638"/>
          <p14:tracePt t="59235" x="3260725" y="4465638"/>
          <p14:tracePt t="59252" x="3192463" y="4479925"/>
          <p14:tracePt t="59268" x="3116263" y="4495800"/>
          <p14:tracePt t="59285" x="3070225" y="4503738"/>
          <p14:tracePt t="59301" x="3009900" y="4503738"/>
          <p14:tracePt t="59318" x="2979738" y="4503738"/>
          <p14:tracePt t="59335" x="2955925" y="4503738"/>
          <p14:tracePt t="59352" x="2925763" y="4495800"/>
          <p14:tracePt t="59368" x="2903538" y="4487863"/>
          <p14:tracePt t="59385" x="2887663" y="4487863"/>
          <p14:tracePt t="59401" x="2827338" y="4465638"/>
          <p14:tracePt t="59418" x="2743200" y="4449763"/>
          <p14:tracePt t="59435" x="2697163" y="4441825"/>
          <p14:tracePt t="59452" x="2606675" y="4411663"/>
          <p14:tracePt t="59468" x="2514600" y="4381500"/>
          <p14:tracePt t="59485" x="2476500" y="4381500"/>
          <p14:tracePt t="59501" x="2454275" y="4373563"/>
          <p14:tracePt t="59518" x="2422525" y="4359275"/>
          <p14:tracePt t="59535" x="2416175" y="4351338"/>
          <p14:tracePt t="59551" x="2408238" y="4351338"/>
          <p14:tracePt t="59568" x="2400300" y="4343400"/>
          <p14:tracePt t="59585" x="2400300" y="4335463"/>
          <p14:tracePt t="59601" x="2378075" y="4321175"/>
          <p14:tracePt t="59618" x="2346325" y="4305300"/>
          <p14:tracePt t="59635" x="2286000" y="4283075"/>
          <p14:tracePt t="59651" x="2209800" y="4237038"/>
          <p14:tracePt t="59668" x="2163763" y="4213225"/>
          <p14:tracePt t="59685" x="2133600" y="4198938"/>
          <p14:tracePt t="59701" x="2125663" y="4191000"/>
          <p14:tracePt t="59718" x="2125663" y="4183063"/>
          <p14:tracePt t="59734" x="2125663" y="4175125"/>
          <p14:tracePt t="59751" x="2117725" y="4168775"/>
          <p14:tracePt t="59768" x="2111375" y="4160838"/>
          <p14:tracePt t="59784" x="2103438" y="4152900"/>
          <p14:tracePt t="59818" x="2103438" y="4144963"/>
          <p14:tracePt t="59977" x="2095500" y="4137025"/>
          <p14:tracePt t="60017" x="2095500" y="4130675"/>
          <p14:tracePt t="60130" x="2095500" y="4122738"/>
          <p14:tracePt t="60146" x="2103438" y="4122738"/>
          <p14:tracePt t="60154" x="2111375" y="4114800"/>
          <p14:tracePt t="60168" x="2117725" y="4114800"/>
          <p14:tracePt t="60184" x="2133600" y="4114800"/>
          <p14:tracePt t="60201" x="2149475" y="4114800"/>
          <p14:tracePt t="60234" x="2149475" y="4106863"/>
          <p14:tracePt t="60251" x="2155825" y="4106863"/>
          <p14:tracePt t="60338" x="2141538" y="4106863"/>
          <p14:tracePt t="60345" x="2133600" y="4106863"/>
          <p14:tracePt t="60354" x="2125663" y="4106863"/>
          <p14:tracePt t="60367" x="2111375" y="4114800"/>
          <p14:tracePt t="60384" x="2087563" y="4122738"/>
          <p14:tracePt t="60401" x="2065338" y="4130675"/>
          <p14:tracePt t="60435" x="2057400" y="4130675"/>
          <p14:tracePt t="60744" x="2065338" y="4130675"/>
          <p14:tracePt t="60786" x="2073275" y="4130675"/>
          <p14:tracePt t="60810" x="2079625" y="4130675"/>
          <p14:tracePt t="60819" x="2087563" y="4130675"/>
          <p14:tracePt t="60857" x="2095500" y="4130675"/>
          <p14:tracePt t="60890" x="2103438" y="4130675"/>
          <p14:tracePt t="60913" x="2111375" y="4130675"/>
          <p14:tracePt t="60921" x="2117725" y="4130675"/>
          <p14:tracePt t="60938" x="2125663" y="4130675"/>
          <p14:tracePt t="60950" x="2133600" y="4130675"/>
          <p14:tracePt t="60967" x="2149475" y="4122738"/>
          <p14:tracePt t="60983" x="2171700" y="4122738"/>
          <p14:tracePt t="61000" x="2201863" y="4122738"/>
          <p14:tracePt t="61017" x="2217738" y="4122738"/>
          <p14:tracePt t="61033" x="2239963" y="4122738"/>
          <p14:tracePt t="61050" x="2247900" y="4122738"/>
          <p14:tracePt t="61067" x="2263775" y="4122738"/>
          <p14:tracePt t="61083" x="2278063" y="4122738"/>
          <p14:tracePt t="61100" x="2301875" y="4122738"/>
          <p14:tracePt t="61117" x="2324100" y="4122738"/>
          <p14:tracePt t="61133" x="2339975" y="4122738"/>
          <p14:tracePt t="61150" x="2370138" y="4122738"/>
          <p14:tracePt t="61167" x="2392363" y="4122738"/>
          <p14:tracePt t="61170" x="2400300" y="4122738"/>
          <p14:tracePt t="61186" x="2408238" y="4122738"/>
          <p14:tracePt t="61200" x="2416175" y="4122738"/>
          <p14:tracePt t="61217" x="2422525" y="4122738"/>
          <p14:tracePt t="61233" x="2430463" y="4122738"/>
          <p14:tracePt t="61250" x="2438400" y="4122738"/>
          <p14:tracePt t="61274" x="2446338" y="4122738"/>
          <p14:tracePt t="61386" x="2446338" y="4130675"/>
          <p14:tracePt t="61466" x="2438400" y="4130675"/>
          <p14:tracePt t="61474" x="2438400" y="4137025"/>
          <p14:tracePt t="61483" x="2438400" y="4144963"/>
          <p14:tracePt t="61500" x="2438400" y="4160838"/>
          <p14:tracePt t="61516" x="2438400" y="4183063"/>
          <p14:tracePt t="61534" x="2438400" y="4206875"/>
          <p14:tracePt t="61550" x="2438400" y="4229100"/>
          <p14:tracePt t="61566" x="2438400" y="4251325"/>
          <p14:tracePt t="61583" x="2422525" y="4283075"/>
          <p14:tracePt t="61600" x="2422525" y="4289425"/>
          <p14:tracePt t="61616" x="2422525" y="4297363"/>
          <p14:tracePt t="61633" x="2400300" y="4305300"/>
          <p14:tracePt t="61649" x="2362200" y="4321175"/>
          <p14:tracePt t="61666" x="2324100" y="4327525"/>
          <p14:tracePt t="61683" x="2301875" y="4327525"/>
          <p14:tracePt t="61700" x="2278063" y="4327525"/>
          <p14:tracePt t="61716" x="2263775" y="4327525"/>
          <p14:tracePt t="61733" x="2263775" y="4321175"/>
          <p14:tracePt t="61749" x="2239963" y="4305300"/>
          <p14:tracePt t="61766" x="2232025" y="4297363"/>
          <p14:tracePt t="61783" x="2217738" y="4283075"/>
          <p14:tracePt t="61800" x="2201863" y="4259263"/>
          <p14:tracePt t="61816" x="2201863" y="4251325"/>
          <p14:tracePt t="61833" x="2209800" y="4221163"/>
          <p14:tracePt t="61849" x="2217738" y="4213225"/>
          <p14:tracePt t="61866" x="2239963" y="4198938"/>
          <p14:tracePt t="61883" x="2255838" y="4198938"/>
          <p14:tracePt t="61978" x="2239963" y="4198938"/>
          <p14:tracePt t="61986" x="2201863" y="4198938"/>
          <p14:tracePt t="61999" x="2179638" y="4198938"/>
          <p14:tracePt t="62016" x="2171700" y="4198938"/>
          <p14:tracePt t="62032" x="2149475" y="4198938"/>
          <p14:tracePt t="62098" x="2163763" y="4198938"/>
          <p14:tracePt t="62106" x="2171700" y="4198938"/>
          <p14:tracePt t="62116" x="2187575" y="4198938"/>
          <p14:tracePt t="62132" x="2201863" y="4198938"/>
          <p14:tracePt t="62149" x="2209800" y="4198938"/>
          <p14:tracePt t="62166" x="2217738" y="4198938"/>
          <p14:tracePt t="62226" x="2225675" y="4198938"/>
          <p14:tracePt t="62490" x="2239963" y="4191000"/>
          <p14:tracePt t="62498" x="2263775" y="4183063"/>
          <p14:tracePt t="62506" x="2278063" y="4183063"/>
          <p14:tracePt t="62515" x="2293938" y="4183063"/>
          <p14:tracePt t="62532" x="2316163" y="4183063"/>
          <p14:tracePt t="62549" x="2339975" y="4175125"/>
          <p14:tracePt t="62582" x="2346325" y="4175125"/>
          <p14:tracePt t="62778" x="2346325" y="4160838"/>
          <p14:tracePt t="62818" x="2354263" y="4152900"/>
          <p14:tracePt t="62842" x="2362200" y="4152900"/>
          <p14:tracePt t="62866" x="2370138" y="4152900"/>
          <p14:tracePt t="62874" x="2378075" y="4144963"/>
          <p14:tracePt t="62883" x="2384425" y="4144963"/>
          <p14:tracePt t="62899" x="2392363" y="4137025"/>
          <p14:tracePt t="62915" x="2400300" y="4137025"/>
          <p14:tracePt t="62932" x="2408238" y="4130675"/>
          <p14:tracePt t="63234" x="2400300" y="4130675"/>
          <p14:tracePt t="63282" x="2392363" y="4130675"/>
          <p14:tracePt t="63386" x="2384425" y="4130675"/>
          <p14:tracePt t="64579" x="2301875" y="4130675"/>
          <p14:tracePt t="64586" x="2193925" y="4130675"/>
          <p14:tracePt t="64597" x="2103438" y="4130675"/>
          <p14:tracePt t="64614" x="1905000" y="4130675"/>
          <p14:tracePt t="64630" x="1706563" y="4130675"/>
          <p14:tracePt t="64647" x="1562100" y="4130675"/>
          <p14:tracePt t="64664" x="1501775" y="4130675"/>
          <p14:tracePt t="64667" x="1485900" y="4130675"/>
          <p14:tracePt t="64747" x="1477963" y="4130675"/>
          <p14:tracePt t="64762" x="1463675" y="4130675"/>
          <p14:tracePt t="64802" x="1455738" y="4130675"/>
          <p14:tracePt t="64811" x="1439863" y="4130675"/>
          <p14:tracePt t="64818" x="1409700" y="4130675"/>
          <p14:tracePt t="64830" x="1349375" y="4130675"/>
          <p14:tracePt t="64847" x="1203325" y="4122738"/>
          <p14:tracePt t="64863" x="1066800" y="4106863"/>
          <p14:tracePt t="64880" x="944563" y="4076700"/>
          <p14:tracePt t="64897" x="892175" y="4076700"/>
          <p14:tracePt t="64913" x="884238" y="4076700"/>
          <p14:tracePt t="64979" x="876300" y="4076700"/>
          <p14:tracePt t="64987" x="868363" y="4076700"/>
          <p14:tracePt t="64997" x="854075" y="4068763"/>
          <p14:tracePt t="65091" x="846138" y="4068763"/>
          <p14:tracePt t="65114" x="838200" y="4068763"/>
          <p14:tracePt t="65226" x="868363" y="4060825"/>
          <p14:tracePt t="65234" x="892175" y="4054475"/>
          <p14:tracePt t="65246" x="914400" y="4054475"/>
          <p14:tracePt t="65263" x="974725" y="4046538"/>
          <p14:tracePt t="65280" x="990600" y="4046538"/>
          <p14:tracePt t="65297" x="1012825" y="4046538"/>
          <p14:tracePt t="65313" x="1028700" y="4046538"/>
          <p14:tracePt t="65802" x="1012825" y="4046538"/>
          <p14:tracePt t="65810" x="990600" y="4046538"/>
          <p14:tracePt t="65818" x="968375" y="4046538"/>
          <p14:tracePt t="65829" x="944563" y="4046538"/>
          <p14:tracePt t="65846" x="922338" y="4030663"/>
          <p14:tracePt t="65863" x="914400" y="4030663"/>
          <p14:tracePt t="65879" x="898525" y="4030663"/>
          <p14:tracePt t="65913" x="892175" y="4030663"/>
          <p14:tracePt t="65929" x="876300" y="4038600"/>
          <p14:tracePt t="65946" x="860425" y="4068763"/>
          <p14:tracePt t="65963" x="822325" y="4175125"/>
          <p14:tracePt t="65979" x="800100" y="4259263"/>
          <p14:tracePt t="65996" x="800100" y="4343400"/>
          <p14:tracePt t="66013" x="830263" y="4411663"/>
          <p14:tracePt t="66029" x="884238" y="4457700"/>
          <p14:tracePt t="66046" x="930275" y="4473575"/>
          <p14:tracePt t="66062" x="974725" y="4487863"/>
          <p14:tracePt t="66079" x="974725" y="4479925"/>
          <p14:tracePt t="66203" x="968375" y="4479925"/>
          <p14:tracePt t="66275" x="974725" y="4479925"/>
          <p14:tracePt t="66283" x="998538" y="4473575"/>
          <p14:tracePt t="66296" x="1020763" y="4473575"/>
          <p14:tracePt t="66312" x="1066800" y="4465638"/>
          <p14:tracePt t="66329" x="1181100" y="4465638"/>
          <p14:tracePt t="66345" x="1349375" y="4495800"/>
          <p14:tracePt t="66362" x="1371600" y="4503738"/>
          <p14:tracePt t="66395" x="1341438" y="4511675"/>
          <p14:tracePt t="66412" x="1265238" y="4511675"/>
          <p14:tracePt t="66429" x="1203325" y="4503738"/>
          <p14:tracePt t="66445" x="1150938" y="4495800"/>
          <p14:tracePt t="66462" x="1127125" y="4487863"/>
          <p14:tracePt t="66479" x="1112838" y="4479925"/>
          <p14:tracePt t="66539" x="1127125" y="4479925"/>
          <p14:tracePt t="66546" x="1143000" y="4479925"/>
          <p14:tracePt t="66554" x="1158875" y="4479925"/>
          <p14:tracePt t="66563" x="1173163" y="4479925"/>
          <p14:tracePt t="66579" x="1173163" y="4473575"/>
          <p14:tracePt t="66778" x="1165225" y="4473575"/>
          <p14:tracePt t="66786" x="1158875" y="4473575"/>
          <p14:tracePt t="66796" x="1150938" y="4473575"/>
          <p14:tracePt t="66867" x="1158875" y="4473575"/>
          <p14:tracePt t="66882" x="1165225" y="4473575"/>
          <p14:tracePt t="67562" x="1165225" y="4465638"/>
          <p14:tracePt t="67570" x="1173163" y="4465638"/>
          <p14:tracePt t="67587" x="1173163" y="4449763"/>
          <p14:tracePt t="67596" x="1181100" y="4449763"/>
          <p14:tracePt t="67619" x="1189038" y="4441825"/>
          <p14:tracePt t="67634" x="1196975" y="4427538"/>
          <p14:tracePt t="67651" x="1211263" y="4419600"/>
          <p14:tracePt t="67661" x="1211263" y="4397375"/>
          <p14:tracePt t="67678" x="1235075" y="4365625"/>
          <p14:tracePt t="67694" x="1249363" y="4335463"/>
          <p14:tracePt t="67711" x="1257300" y="4305300"/>
          <p14:tracePt t="67728" x="1257300" y="4283075"/>
          <p14:tracePt t="67745" x="1257300" y="4275138"/>
          <p14:tracePt t="67761" x="1257300" y="4267200"/>
          <p14:tracePt t="67778" x="1257300" y="4251325"/>
          <p14:tracePt t="67794" x="1249363" y="4221163"/>
          <p14:tracePt t="67811" x="1241425" y="4206875"/>
          <p14:tracePt t="67828" x="1235075" y="4206875"/>
          <p14:tracePt t="67844" x="1227138" y="4198938"/>
          <p14:tracePt t="67891" x="1219200" y="4183063"/>
          <p14:tracePt t="67907" x="1211263" y="4175125"/>
          <p14:tracePt t="67914" x="1203325" y="4168775"/>
          <p14:tracePt t="67931" x="1203325" y="4160838"/>
          <p14:tracePt t="67970" x="1196975" y="4152900"/>
          <p14:tracePt t="67987" x="1196975" y="4144963"/>
          <p14:tracePt t="68003" x="1196975" y="4137025"/>
          <p14:tracePt t="68012" x="1196975" y="4122738"/>
          <p14:tracePt t="68026" x="1196975" y="4106863"/>
          <p14:tracePt t="68043" x="1196975" y="4098925"/>
          <p14:tracePt t="68067" x="1203325" y="4092575"/>
          <p14:tracePt t="68179" x="1189038" y="4092575"/>
          <p14:tracePt t="68187" x="1165225" y="4092575"/>
          <p14:tracePt t="68196" x="1143000" y="4092575"/>
          <p14:tracePt t="68210" x="1066800" y="4092575"/>
          <p14:tracePt t="68227" x="1020763" y="4092575"/>
          <p14:tracePt t="68244" x="998538" y="4084638"/>
          <p14:tracePt t="68260" x="990600" y="4084638"/>
          <p14:tracePt t="68331" x="1006475" y="4084638"/>
          <p14:tracePt t="68339" x="1020763" y="4084638"/>
          <p14:tracePt t="68347" x="1028700" y="4084638"/>
          <p14:tracePt t="68360" x="1050925" y="4076700"/>
          <p14:tracePt t="68377" x="1058863" y="4076700"/>
          <p14:tracePt t="68490" x="1050925" y="4076700"/>
          <p14:tracePt t="68499" x="1044575" y="4076700"/>
          <p14:tracePt t="68510" x="1028700" y="4076700"/>
          <p14:tracePt t="68527" x="1020763" y="4076700"/>
          <p14:tracePt t="68611" x="1028700" y="4076700"/>
          <p14:tracePt t="68619" x="1044575" y="4076700"/>
          <p14:tracePt t="68628" x="1058863" y="4076700"/>
          <p14:tracePt t="68700" x="1050925" y="4076700"/>
          <p14:tracePt t="68707" x="1044575" y="4076700"/>
          <p14:tracePt t="68715" x="1020763" y="4076700"/>
          <p14:tracePt t="68727" x="1012825" y="4076700"/>
          <p14:tracePt t="68743" x="990600" y="4076700"/>
          <p14:tracePt t="68834" x="998538" y="4076700"/>
          <p14:tracePt t="68851" x="1006475" y="4076700"/>
          <p14:tracePt t="68923" x="990600" y="4076700"/>
          <p14:tracePt t="68931" x="982663" y="4076700"/>
          <p14:tracePt t="68947" x="974725" y="4076700"/>
          <p14:tracePt t="69243" x="998538" y="4076700"/>
          <p14:tracePt t="69251" x="1028700" y="4076700"/>
          <p14:tracePt t="69259" x="1050925" y="4076700"/>
          <p14:tracePt t="69277" x="1089025" y="4076700"/>
          <p14:tracePt t="69293" x="1120775" y="4084638"/>
          <p14:tracePt t="69355" x="1096963" y="4084638"/>
          <p14:tracePt t="69363" x="1074738" y="4084638"/>
          <p14:tracePt t="69376" x="1066800" y="4084638"/>
          <p14:tracePt t="69393" x="1050925" y="4084638"/>
          <p14:tracePt t="69410" x="1044575" y="4092575"/>
          <p14:tracePt t="69723" x="1028700" y="4092575"/>
          <p14:tracePt t="69731" x="1006475" y="4092575"/>
          <p14:tracePt t="69743" x="982663" y="4092575"/>
          <p14:tracePt t="69759" x="952500" y="4092575"/>
          <p14:tracePt t="69776" x="944563" y="4092575"/>
          <p14:tracePt t="69899" x="960438" y="4084638"/>
          <p14:tracePt t="69907" x="1028700" y="4084638"/>
          <p14:tracePt t="69915" x="1112838" y="4076700"/>
          <p14:tracePt t="69926" x="1211263" y="4068763"/>
          <p14:tracePt t="69942" x="1516063" y="4060825"/>
          <p14:tracePt t="69959" x="2019300" y="4030663"/>
          <p14:tracePt t="69976" x="2705100" y="4022725"/>
          <p14:tracePt t="69992" x="3292475" y="4016375"/>
          <p14:tracePt t="70009" x="3825875" y="4016375"/>
          <p14:tracePt t="70026" x="4030663" y="4022725"/>
          <p14:tracePt t="70042" x="4175125" y="4016375"/>
          <p14:tracePt t="70059" x="4244975" y="4000500"/>
          <p14:tracePt t="70076" x="4275138" y="3992563"/>
          <p14:tracePt t="70092" x="4305300" y="3992563"/>
          <p14:tracePt t="70109" x="4321175" y="3992563"/>
          <p14:tracePt t="70251" x="4313238" y="3992563"/>
          <p14:tracePt t="70260" x="4305300" y="3992563"/>
          <p14:tracePt t="70267" x="4289425" y="3992563"/>
          <p14:tracePt t="70276" x="4283075" y="3992563"/>
          <p14:tracePt t="70292" x="4267200" y="3992563"/>
          <p14:tracePt t="70309" x="4244975" y="3992563"/>
          <p14:tracePt t="70325" x="4191000" y="4016375"/>
          <p14:tracePt t="70342" x="4092575" y="4038600"/>
          <p14:tracePt t="70359" x="3984625" y="4060825"/>
          <p14:tracePt t="70376" x="3908425" y="4060825"/>
          <p14:tracePt t="70392" x="3863975" y="4068763"/>
          <p14:tracePt t="70409" x="3848100" y="4068763"/>
          <p14:tracePt t="70426" x="3840163" y="4068763"/>
          <p14:tracePt t="70442" x="3825875" y="4076700"/>
          <p14:tracePt t="70459" x="3771900" y="4076700"/>
          <p14:tracePt t="70476" x="3725863" y="4068763"/>
          <p14:tracePt t="70492" x="3679825" y="4068763"/>
          <p14:tracePt t="70509" x="3657600" y="4060825"/>
          <p14:tracePt t="70525" x="3641725" y="4054475"/>
          <p14:tracePt t="70542" x="3635375" y="4054475"/>
          <p14:tracePt t="70559" x="3627438" y="4054475"/>
          <p14:tracePt t="70575" x="3611563" y="4054475"/>
          <p14:tracePt t="70592" x="3603625" y="4054475"/>
          <p14:tracePt t="70608" x="3573463" y="4054475"/>
          <p14:tracePt t="70626" x="3527425" y="4054475"/>
          <p14:tracePt t="70642" x="3489325" y="4054475"/>
          <p14:tracePt t="70659" x="3413125" y="4054475"/>
          <p14:tracePt t="70675" x="3375025" y="4046538"/>
          <p14:tracePt t="70692" x="3375025" y="4038600"/>
          <p14:tracePt t="70755" x="3368675" y="4030663"/>
          <p14:tracePt t="70779" x="3360738" y="4022725"/>
          <p14:tracePt t="70787" x="3352800" y="4022725"/>
          <p14:tracePt t="70795" x="3352800" y="4016375"/>
          <p14:tracePt t="70808" x="3344863" y="4008438"/>
          <p14:tracePt t="70825" x="3344863" y="4000500"/>
          <p14:tracePt t="70842" x="3336925" y="3992563"/>
          <p14:tracePt t="70858" x="3330575" y="3978275"/>
          <p14:tracePt t="70875" x="3330575" y="3970338"/>
          <p14:tracePt t="70892" x="3330575" y="3962400"/>
          <p14:tracePt t="70908" x="3336925" y="3954463"/>
          <p14:tracePt t="70925" x="3368675" y="3954463"/>
          <p14:tracePt t="70942" x="3382963" y="3954463"/>
          <p14:tracePt t="70958" x="3413125" y="3954463"/>
          <p14:tracePt t="70975" x="3444875" y="3954463"/>
          <p14:tracePt t="70992" x="3475038" y="3954463"/>
          <p14:tracePt t="71008" x="3521075" y="3978275"/>
          <p14:tracePt t="71025" x="3535363" y="3992563"/>
          <p14:tracePt t="71042" x="3535363" y="4000500"/>
          <p14:tracePt t="71075" x="3513138" y="4016375"/>
          <p14:tracePt t="71092" x="3429000" y="4022725"/>
          <p14:tracePt t="71108" x="3368675" y="4038600"/>
          <p14:tracePt t="71125" x="3322638" y="4046538"/>
          <p14:tracePt t="71141" x="3306763" y="4046538"/>
          <p14:tracePt t="71243" x="3306763" y="4038600"/>
          <p14:tracePt t="71251" x="3314700" y="4038600"/>
          <p14:tracePt t="71260" x="3330575" y="4038600"/>
          <p14:tracePt t="71275" x="3360738" y="4030663"/>
          <p14:tracePt t="71292" x="3398838" y="4016375"/>
          <p14:tracePt t="71308" x="3413125" y="4016375"/>
          <p14:tracePt t="71364" x="3390900" y="4016375"/>
          <p14:tracePt t="71371" x="3382963" y="4016375"/>
          <p14:tracePt t="71379" x="3360738" y="4016375"/>
          <p14:tracePt t="71391" x="3344863" y="4016375"/>
          <p14:tracePt t="71408" x="3322638" y="4016375"/>
          <p14:tracePt t="71425" x="3298825" y="4016375"/>
          <p14:tracePt t="71441" x="3292475" y="4016375"/>
          <p14:tracePt t="71531" x="3298825" y="4016375"/>
          <p14:tracePt t="71619" x="3298825" y="4022725"/>
          <p14:tracePt t="71643" x="3292475" y="4022725"/>
          <p14:tracePt t="71739" x="3298825" y="4022725"/>
          <p14:tracePt t="72908" x="3306763" y="4022725"/>
          <p14:tracePt t="72915" x="3314700" y="4022725"/>
          <p14:tracePt t="72987" x="3322638" y="4022725"/>
          <p14:tracePt t="73245" x="3330575" y="4022725"/>
          <p14:tracePt t="73252" x="3352800" y="4022725"/>
          <p14:tracePt t="73259" x="3368675" y="4022725"/>
          <p14:tracePt t="73274" x="3375025" y="4022725"/>
          <p14:tracePt t="73290" x="3398838" y="4022725"/>
          <p14:tracePt t="73306" x="3406775" y="4022725"/>
          <p14:tracePt t="73387" x="3398838" y="4022725"/>
          <p14:tracePt t="73395" x="3390900" y="4022725"/>
          <p14:tracePt t="73406" x="3368675" y="4022725"/>
          <p14:tracePt t="73423" x="3360738" y="4022725"/>
          <p14:tracePt t="73440" x="3352800" y="4022725"/>
          <p14:tracePt t="73699" x="3344863" y="4022725"/>
          <p14:tracePt t="73708" x="3322638" y="4022725"/>
          <p14:tracePt t="73715" x="3298825" y="4022725"/>
          <p14:tracePt t="73723" x="3276600" y="4022725"/>
          <p14:tracePt t="73739" x="3268663" y="4022725"/>
          <p14:tracePt t="73756" x="3246438" y="4022725"/>
          <p14:tracePt t="73844" x="3254375" y="4022725"/>
          <p14:tracePt t="73852" x="3284538" y="4022725"/>
          <p14:tracePt t="73861" x="3298825" y="4022725"/>
          <p14:tracePt t="73872" x="3314700" y="4022725"/>
          <p14:tracePt t="73889" x="3344863" y="4022725"/>
          <p14:tracePt t="74243" x="3330575" y="4022725"/>
          <p14:tracePt t="74700" x="3344863" y="4022725"/>
          <p14:tracePt t="74708" x="3382963" y="4022725"/>
          <p14:tracePt t="74722" x="3429000" y="4022725"/>
          <p14:tracePt t="74739" x="3475038" y="4030663"/>
          <p14:tracePt t="74755" x="3543300" y="4038600"/>
          <p14:tracePt t="74988" x="3559175" y="4038600"/>
          <p14:tracePt t="75005" x="3565525" y="4038600"/>
          <p14:tracePt t="75011" x="3573463" y="4038600"/>
          <p14:tracePt t="75027" x="3581400" y="4038600"/>
          <p14:tracePt t="75038" x="3589338" y="4038600"/>
          <p14:tracePt t="75055" x="3597275" y="4038600"/>
          <p14:tracePt t="75083" x="3597275" y="4030663"/>
          <p14:tracePt t="75100" x="3589338" y="4016375"/>
          <p14:tracePt t="75116" x="3581400" y="4016375"/>
          <p14:tracePt t="75131" x="3581400" y="4008438"/>
          <p14:tracePt t="75147" x="3573463" y="4000500"/>
          <p14:tracePt t="75164" x="3565525" y="3992563"/>
          <p14:tracePt t="75180" x="3565525" y="3984625"/>
          <p14:tracePt t="75188" x="3565525" y="3978275"/>
          <p14:tracePt t="75204" x="3565525" y="3962400"/>
          <p14:tracePt t="75221" x="3565525" y="3940175"/>
          <p14:tracePt t="75238" x="3559175" y="3916363"/>
          <p14:tracePt t="75255" x="3535363" y="3886200"/>
          <p14:tracePt t="75271" x="3527425" y="3878263"/>
          <p14:tracePt t="75288" x="3513138" y="3863975"/>
          <p14:tracePt t="75363" x="3513138" y="3856038"/>
          <p14:tracePt t="75371" x="3521075" y="3848100"/>
          <p14:tracePt t="75388" x="3535363" y="3848100"/>
          <p14:tracePt t="75396" x="3543300" y="3840163"/>
          <p14:tracePt t="75405" x="3559175" y="3840163"/>
          <p14:tracePt t="75421" x="3589338" y="3832225"/>
          <p14:tracePt t="75438" x="3619500" y="3825875"/>
          <p14:tracePt t="75454" x="3627438" y="3825875"/>
          <p14:tracePt t="75471" x="3641725" y="3810000"/>
          <p14:tracePt t="75547" x="3641725" y="3825875"/>
          <p14:tracePt t="75564" x="3641725" y="3832225"/>
          <p14:tracePt t="75580" x="3641725" y="3840163"/>
          <p14:tracePt t="75587" x="3635375" y="3848100"/>
          <p14:tracePt t="75595" x="3635375" y="3863975"/>
          <p14:tracePt t="75604" x="3635375" y="3870325"/>
          <p14:tracePt t="75621" x="3627438" y="3894138"/>
          <p14:tracePt t="75638" x="3619500" y="3902075"/>
          <p14:tracePt t="75654" x="3619500" y="3924300"/>
          <p14:tracePt t="75658" x="3619500" y="3932238"/>
          <p14:tracePt t="75671" x="3619500" y="3940175"/>
          <p14:tracePt t="75688" x="3611563" y="3954463"/>
          <p14:tracePt t="75721" x="3603625" y="3962400"/>
          <p14:tracePt t="75738" x="3603625" y="3970338"/>
          <p14:tracePt t="75754" x="3597275" y="3978275"/>
          <p14:tracePt t="75772" x="3597275" y="3992563"/>
          <p14:tracePt t="75796" x="3589338" y="4000500"/>
          <p14:tracePt t="75812" x="3581400" y="4016375"/>
          <p14:tracePt t="75844" x="3581400" y="4022725"/>
          <p14:tracePt t="75931" x="3581400" y="4016375"/>
          <p14:tracePt t="75940" x="3589338" y="4008438"/>
          <p14:tracePt t="75947" x="3589338" y="3992563"/>
          <p14:tracePt t="75956" x="3597275" y="3970338"/>
          <p14:tracePt t="75971" x="3603625" y="3954463"/>
          <p14:tracePt t="75987" x="3611563" y="3908425"/>
          <p14:tracePt t="76004" x="3611563" y="3863975"/>
          <p14:tracePt t="76021" x="3619500" y="3840163"/>
          <p14:tracePt t="76037" x="3627438" y="3832225"/>
          <p14:tracePt t="76054" x="3627438" y="3817938"/>
          <p14:tracePt t="76071" x="3635375" y="3817938"/>
          <p14:tracePt t="76087" x="3641725" y="3810000"/>
          <p14:tracePt t="76120" x="3657600" y="3802063"/>
          <p14:tracePt t="76137" x="3665538" y="3802063"/>
          <p14:tracePt t="76154" x="3673475" y="3802063"/>
          <p14:tracePt t="76171" x="3679825" y="3802063"/>
          <p14:tracePt t="76189" x="3703638" y="3817938"/>
          <p14:tracePt t="76205" x="3717925" y="3825875"/>
          <p14:tracePt t="76221" x="3725863" y="3840163"/>
          <p14:tracePt t="76237" x="3741738" y="3848100"/>
          <p14:tracePt t="76254" x="3741738" y="3870325"/>
          <p14:tracePt t="76270" x="3741738" y="3878263"/>
          <p14:tracePt t="76287" x="3741738" y="3902075"/>
          <p14:tracePt t="76304" x="3741738" y="3908425"/>
          <p14:tracePt t="76320" x="3741738" y="3916363"/>
          <p14:tracePt t="76337" x="3733800" y="3932238"/>
          <p14:tracePt t="76354" x="3725863" y="3932238"/>
          <p14:tracePt t="76370" x="3711575" y="3932238"/>
          <p14:tracePt t="76387" x="3679825" y="3940175"/>
          <p14:tracePt t="76404" x="3657600" y="3962400"/>
          <p14:tracePt t="76420" x="3635375" y="3970338"/>
          <p14:tracePt t="76437" x="3619500" y="3970338"/>
          <p14:tracePt t="76699" x="3611563" y="3978275"/>
          <p14:tracePt t="77124" x="3597275" y="3978275"/>
          <p14:tracePt t="77132" x="3573463" y="3978275"/>
          <p14:tracePt t="77140" x="3559175" y="3978275"/>
          <p14:tracePt t="77153" x="3543300" y="3984625"/>
          <p14:tracePt t="77170" x="3489325" y="4000500"/>
          <p14:tracePt t="77186" x="3382963" y="4022725"/>
          <p14:tracePt t="77203" x="3238500" y="4054475"/>
          <p14:tracePt t="77220" x="2994025" y="4106863"/>
          <p14:tracePt t="77236" x="2857500" y="4175125"/>
          <p14:tracePt t="77253" x="2720975" y="4237038"/>
          <p14:tracePt t="77270" x="2544763" y="4267200"/>
          <p14:tracePt t="77286" x="2422525" y="4289425"/>
          <p14:tracePt t="77303" x="2270125" y="4313238"/>
          <p14:tracePt t="77319" x="2095500" y="4321175"/>
          <p14:tracePt t="77336" x="1943100" y="4335463"/>
          <p14:tracePt t="77353" x="1798638" y="4359275"/>
          <p14:tracePt t="77370" x="1638300" y="4373563"/>
          <p14:tracePt t="77386" x="1401763" y="4419600"/>
          <p14:tracePt t="77403" x="1235075" y="4427538"/>
          <p14:tracePt t="77419" x="982663" y="4441825"/>
          <p14:tracePt t="77436" x="854075" y="4457700"/>
          <p14:tracePt t="77453" x="754063" y="4479925"/>
          <p14:tracePt t="77469" x="715963" y="4479925"/>
          <p14:tracePt t="77486" x="708025" y="4479925"/>
          <p14:tracePt t="77636" x="701675" y="4479925"/>
          <p14:tracePt t="77724" x="708025" y="4479925"/>
          <p14:tracePt t="77732" x="723900" y="4479925"/>
          <p14:tracePt t="77740" x="739775" y="4479925"/>
          <p14:tracePt t="77752" x="762000" y="4479925"/>
          <p14:tracePt t="77769" x="808038" y="4479925"/>
          <p14:tracePt t="77786" x="846138" y="4487863"/>
          <p14:tracePt t="77803" x="876300" y="4487863"/>
          <p14:tracePt t="77819" x="936625" y="4487863"/>
          <p14:tracePt t="77836" x="952500" y="4495800"/>
          <p14:tracePt t="77852" x="990600" y="4503738"/>
          <p14:tracePt t="77869" x="1006475" y="4511675"/>
          <p14:tracePt t="77940" x="990600" y="4511675"/>
          <p14:tracePt t="78012" x="998538" y="4511675"/>
          <p14:tracePt t="78021" x="1006475" y="4511675"/>
          <p14:tracePt t="78028" x="1020763" y="4511675"/>
          <p14:tracePt t="78036" x="1036638" y="4511675"/>
          <p14:tracePt t="78052" x="1050925" y="4511675"/>
          <p14:tracePt t="78508" x="1066800" y="4511675"/>
          <p14:tracePt t="78516" x="1082675" y="4511675"/>
          <p14:tracePt t="78524" x="1096963" y="4511675"/>
          <p14:tracePt t="78535" x="1104900" y="4511675"/>
          <p14:tracePt t="78552" x="1135063" y="4511675"/>
          <p14:tracePt t="78568" x="1173163" y="4511675"/>
          <p14:tracePt t="78585" x="1196975" y="4503738"/>
          <p14:tracePt t="78602" x="1241425" y="4503738"/>
          <p14:tracePt t="78619" x="1317625" y="4503738"/>
          <p14:tracePt t="78635" x="1431925" y="4503738"/>
          <p14:tracePt t="78652" x="1622425" y="4495800"/>
          <p14:tracePt t="78668" x="1782763" y="4479925"/>
          <p14:tracePt t="78685" x="1951038" y="4479925"/>
          <p14:tracePt t="78702" x="2103438" y="4479925"/>
          <p14:tracePt t="78718" x="2316163" y="4479925"/>
          <p14:tracePt t="78735" x="2476500" y="4495800"/>
          <p14:tracePt t="78752" x="2651125" y="4503738"/>
          <p14:tracePt t="78768" x="2773363" y="4533900"/>
          <p14:tracePt t="78785" x="2873375" y="4541838"/>
          <p14:tracePt t="78802" x="2949575" y="4541838"/>
          <p14:tracePt t="78818" x="3032125" y="4541838"/>
          <p14:tracePt t="78835" x="3101975" y="4541838"/>
          <p14:tracePt t="78852" x="3200400" y="4541838"/>
          <p14:tracePt t="78868" x="3254375" y="4541838"/>
          <p14:tracePt t="78885" x="3292475" y="4541838"/>
          <p14:tracePt t="78901" x="3322638" y="4541838"/>
          <p14:tracePt t="78918" x="3336925" y="4541838"/>
          <p14:tracePt t="78935" x="3352800" y="4541838"/>
          <p14:tracePt t="78951" x="3368675" y="4541838"/>
          <p14:tracePt t="78968" x="3375025" y="4541838"/>
          <p14:tracePt t="78985" x="3382963" y="4541838"/>
          <p14:tracePt t="79018" x="3390900" y="4541838"/>
          <p14:tracePt t="79156" x="3390900" y="4533900"/>
          <p14:tracePt t="80132" x="3398838" y="4525963"/>
          <p14:tracePt t="80148" x="3398838" y="4518025"/>
          <p14:tracePt t="80164" x="3406775" y="4518025"/>
          <p14:tracePt t="80172" x="3413125" y="4518025"/>
          <p14:tracePt t="80188" x="3413125" y="4511675"/>
          <p14:tracePt t="80205" x="3429000" y="4511675"/>
          <p14:tracePt t="80220" x="3436938" y="4511675"/>
          <p14:tracePt t="80244" x="3444875" y="4511675"/>
          <p14:tracePt t="80317" x="3436938" y="4511675"/>
          <p14:tracePt t="80324" x="3421063" y="4511675"/>
          <p14:tracePt t="80334" x="3398838" y="4511675"/>
          <p14:tracePt t="80350" x="3352800" y="4518025"/>
          <p14:tracePt t="80367" x="3284538" y="4533900"/>
          <p14:tracePt t="80384" x="3260725" y="4541838"/>
          <p14:tracePt t="80400" x="3254375" y="4541838"/>
          <p14:tracePt t="80494" x="3260725" y="4541838"/>
          <p14:tracePt t="80500" x="3268663" y="4533900"/>
          <p14:tracePt t="80516" x="3276600" y="4533900"/>
          <p14:tracePt t="80572" x="3284538" y="4533900"/>
          <p14:tracePt t="80612" x="3292475" y="4533900"/>
          <p14:tracePt t="80820" x="3306763" y="4533900"/>
          <p14:tracePt t="80836" x="3314700" y="4525963"/>
          <p14:tracePt t="80980" x="3306763" y="4525963"/>
          <p14:tracePt t="80988" x="3298825" y="4525963"/>
          <p14:tracePt t="81000" x="3276600" y="4525963"/>
          <p14:tracePt t="81016" x="3254375" y="4525963"/>
          <p14:tracePt t="81033" x="3238500" y="4525963"/>
          <p14:tracePt t="81404" x="3230563" y="4525963"/>
          <p14:tracePt t="81829" x="3238500" y="4525963"/>
          <p14:tracePt t="81861" x="3246438" y="4525963"/>
          <p14:tracePt t="81869" x="3254375" y="4525963"/>
          <p14:tracePt t="81885" x="3260725" y="4525963"/>
          <p14:tracePt t="81899" x="3276600" y="4525963"/>
          <p14:tracePt t="81916" x="3298825" y="4525963"/>
          <p14:tracePt t="81932" x="3314700" y="4518025"/>
          <p14:tracePt t="81949" x="3330575" y="4518025"/>
          <p14:tracePt t="81966" x="3360738" y="4503738"/>
          <p14:tracePt t="81982" x="3375025" y="4503738"/>
          <p14:tracePt t="81999" x="3390900" y="4503738"/>
          <p14:tracePt t="82284" x="3390900" y="4495800"/>
          <p14:tracePt t="82302" x="3398838" y="4495800"/>
          <p14:tracePt t="82309" x="3406775" y="4495800"/>
          <p14:tracePt t="82317" x="3413125" y="4495800"/>
          <p14:tracePt t="82332" x="3429000" y="4495800"/>
          <p14:tracePt t="82349" x="3451225" y="4495800"/>
          <p14:tracePt t="82365" x="3489325" y="4495800"/>
          <p14:tracePt t="82382" x="3505200" y="4495800"/>
          <p14:tracePt t="82399" x="3521075" y="4487863"/>
          <p14:tracePt t="82416" x="3527425" y="4487863"/>
          <p14:tracePt t="82432" x="3543300" y="4487863"/>
          <p14:tracePt t="82448" x="3559175" y="4487863"/>
          <p14:tracePt t="82465" x="3565525" y="4487863"/>
          <p14:tracePt t="82597" x="3573463" y="4487863"/>
          <p14:tracePt t="82605" x="3581400" y="4487863"/>
          <p14:tracePt t="82615" x="3619500" y="4487863"/>
          <p14:tracePt t="82632" x="3657600" y="4473575"/>
          <p14:tracePt t="82648" x="3733800" y="4473575"/>
          <p14:tracePt t="82665" x="3802063" y="4487863"/>
          <p14:tracePt t="82669" x="3825875" y="4487863"/>
          <p14:tracePt t="82682" x="3856038" y="4487863"/>
          <p14:tracePt t="82698" x="3916363" y="4495800"/>
          <p14:tracePt t="82715" x="3970338" y="4495800"/>
          <p14:tracePt t="82732" x="3992563" y="4495800"/>
          <p14:tracePt t="82804" x="3984625" y="4495800"/>
          <p14:tracePt t="82821" x="3970338" y="4495800"/>
          <p14:tracePt t="82964" x="3962400" y="4495800"/>
          <p14:tracePt t="82997" x="3954463" y="4495800"/>
          <p14:tracePt t="83005" x="3946525" y="4495800"/>
          <p14:tracePt t="83020" x="3940175" y="4495800"/>
          <p14:tracePt t="83031" x="3932238" y="4503738"/>
          <p14:tracePt t="83048" x="3908425" y="4503738"/>
          <p14:tracePt t="83065" x="3894138" y="4503738"/>
          <p14:tracePt t="83081" x="3856038" y="4503738"/>
          <p14:tracePt t="83098" x="3810000" y="4503738"/>
          <p14:tracePt t="83115" x="3749675" y="4503738"/>
          <p14:tracePt t="83131" x="3717925" y="4503738"/>
          <p14:tracePt t="83148" x="3673475" y="4503738"/>
          <p14:tracePt t="83165" x="3649663" y="4503738"/>
          <p14:tracePt t="83181" x="3611563" y="4503738"/>
          <p14:tracePt t="83198" x="3527425" y="4473575"/>
          <p14:tracePt t="83215" x="3429000" y="4441825"/>
          <p14:tracePt t="83231" x="3330575" y="4397375"/>
          <p14:tracePt t="83248" x="3276600" y="4365625"/>
          <p14:tracePt t="83265" x="3246438" y="4351338"/>
          <p14:tracePt t="83281" x="3238500" y="4343400"/>
          <p14:tracePt t="83298" x="3222625" y="4335463"/>
          <p14:tracePt t="83315" x="3222625" y="4327525"/>
          <p14:tracePt t="83331" x="3208338" y="4313238"/>
          <p14:tracePt t="83348" x="3200400" y="4305300"/>
          <p14:tracePt t="83364" x="3200400" y="4283075"/>
          <p14:tracePt t="83381" x="3200400" y="4275138"/>
          <p14:tracePt t="83398" x="3216275" y="4267200"/>
          <p14:tracePt t="83414" x="3238500" y="4251325"/>
          <p14:tracePt t="83431" x="3254375" y="4251325"/>
          <p14:tracePt t="83448" x="3292475" y="4244975"/>
          <p14:tracePt t="83464" x="3344863" y="4237038"/>
          <p14:tracePt t="83481" x="3390900" y="4229100"/>
          <p14:tracePt t="83498" x="3421063" y="4229100"/>
          <p14:tracePt t="83514" x="3436938" y="4229100"/>
          <p14:tracePt t="83531" x="3451225" y="4229100"/>
          <p14:tracePt t="83573" x="3451225" y="4237038"/>
          <p14:tracePt t="83596" x="3459163" y="4244975"/>
          <p14:tracePt t="83613" x="3467100" y="4244975"/>
          <p14:tracePt t="83869" x="3467100" y="4251325"/>
          <p14:tracePt t="84083" x="3459163" y="4251325"/>
          <p14:tracePt t="84204" x="3451225" y="4251325"/>
          <p14:tracePt t="84213" x="3444875" y="4259263"/>
          <p14:tracePt t="84221" x="3413125" y="4259263"/>
          <p14:tracePt t="84230" x="3406775" y="4267200"/>
          <p14:tracePt t="84247" x="3398838" y="4267200"/>
          <p14:tracePt t="84341" x="3382963" y="4275138"/>
          <p14:tracePt t="84350" x="3375025" y="4283075"/>
          <p14:tracePt t="84357" x="3336925" y="4289425"/>
          <p14:tracePt t="84364" x="3306763" y="4305300"/>
          <p14:tracePt t="84380" x="3284538" y="4321175"/>
          <p14:tracePt t="84397" x="3132138" y="4327525"/>
          <p14:tracePt t="84414" x="3078163" y="4343400"/>
          <p14:tracePt t="84430" x="2911475" y="4343400"/>
          <p14:tracePt t="84447" x="2727325" y="4381500"/>
          <p14:tracePt t="84464" x="2514600" y="4403725"/>
          <p14:tracePt t="84480" x="2346325" y="4449763"/>
          <p14:tracePt t="84497" x="2149475" y="4511675"/>
          <p14:tracePt t="84514" x="1965325" y="4564063"/>
          <p14:tracePt t="84530" x="1844675" y="4594225"/>
          <p14:tracePt t="84547" x="1752600" y="4625975"/>
          <p14:tracePt t="84564" x="1676400" y="4656138"/>
          <p14:tracePt t="84580" x="1630363" y="4664075"/>
          <p14:tracePt t="84597" x="1592263" y="4670425"/>
          <p14:tracePt t="84613" x="1584325" y="4678363"/>
          <p14:tracePt t="84630" x="1577975" y="4678363"/>
          <p14:tracePt t="84647" x="1554163" y="4686300"/>
          <p14:tracePt t="84663" x="1531938" y="4702175"/>
          <p14:tracePt t="84680" x="1508125" y="4716463"/>
          <p14:tracePt t="84697" x="1493838" y="4724400"/>
          <p14:tracePt t="84713" x="1477963" y="4724400"/>
          <p14:tracePt t="84730" x="1463675" y="4732338"/>
          <p14:tracePt t="84746" x="1447800" y="4740275"/>
          <p14:tracePt t="84763" x="1425575" y="4754563"/>
          <p14:tracePt t="84780" x="1425575" y="4784725"/>
          <p14:tracePt t="84797" x="1425575" y="4800600"/>
          <p14:tracePt t="84813" x="1431925" y="4808538"/>
          <p14:tracePt t="84830" x="1431925" y="4816475"/>
          <p14:tracePt t="84846" x="1455738" y="4830763"/>
          <p14:tracePt t="84863" x="1477963" y="4846638"/>
          <p14:tracePt t="84880" x="1493838" y="4860925"/>
          <p14:tracePt t="84896" x="1508125" y="4860925"/>
          <p14:tracePt t="84913" x="1516063" y="4860925"/>
          <p14:tracePt t="84930" x="1524000" y="4860925"/>
          <p14:tracePt t="84947" x="1531938" y="4860925"/>
          <p14:tracePt t="84963" x="1539875" y="4860925"/>
          <p14:tracePt t="84980" x="1554163" y="4860925"/>
          <p14:tracePt t="84997" x="1646238" y="4884738"/>
          <p14:tracePt t="85013" x="1698625" y="4892675"/>
          <p14:tracePt t="85030" x="1736725" y="4892675"/>
          <p14:tracePt t="85046" x="1774825" y="4906963"/>
          <p14:tracePt t="85063" x="1798638" y="4906963"/>
          <p14:tracePt t="85080" x="1820863" y="4906963"/>
          <p14:tracePt t="85096" x="1866900" y="4914900"/>
          <p14:tracePt t="85113" x="1897063" y="4922838"/>
          <p14:tracePt t="85130" x="1905000" y="4922838"/>
          <p14:tracePt t="85318" x="1920875" y="4922838"/>
          <p14:tracePt t="85325" x="1920875" y="4930775"/>
          <p14:tracePt t="85333" x="1927225" y="4930775"/>
          <p14:tracePt t="85349" x="1943100" y="4930775"/>
          <p14:tracePt t="85363" x="1951038" y="4930775"/>
          <p14:tracePt t="85380" x="1973263" y="4937125"/>
          <p14:tracePt t="85396" x="1989138" y="4937125"/>
          <p14:tracePt t="85413" x="2011363" y="4937125"/>
          <p14:tracePt t="85429" x="2019300" y="4945063"/>
          <p14:tracePt t="85463" x="2027238" y="4945063"/>
          <p14:tracePt t="85479" x="2027238" y="4953000"/>
          <p14:tracePt t="85496" x="2027238" y="4960938"/>
          <p14:tracePt t="85512" x="2027238" y="4975225"/>
          <p14:tracePt t="85529" x="2003425" y="4991100"/>
          <p14:tracePt t="85546" x="2003425" y="4999038"/>
          <p14:tracePt t="85563" x="2073275" y="4960938"/>
          <p14:tracePt t="85579" x="2179638" y="4930775"/>
          <p14:tracePt t="85596" x="2255838" y="4906963"/>
          <p14:tracePt t="85612" x="2278063" y="4884738"/>
          <p14:tracePt t="85877" x="2278063" y="4892675"/>
          <p14:tracePt t="85885" x="2286000" y="4899025"/>
          <p14:tracePt t="85901" x="2293938" y="4914900"/>
          <p14:tracePt t="85917" x="2293938" y="4922838"/>
          <p14:tracePt t="85929" x="2293938" y="4930775"/>
          <p14:tracePt t="85945" x="2286000" y="4930775"/>
          <p14:tracePt t="85962" x="2263775" y="4930775"/>
          <p14:tracePt t="85979" x="2239963" y="4930775"/>
          <p14:tracePt t="86014" x="2247900" y="4930775"/>
          <p14:tracePt t="87237" x="2217738" y="4930775"/>
          <p14:tracePt t="87244" x="2171700" y="4930775"/>
          <p14:tracePt t="87252" x="2125663" y="4930775"/>
          <p14:tracePt t="87261" x="2065338" y="4930775"/>
          <p14:tracePt t="87277" x="1866900" y="4914900"/>
          <p14:tracePt t="87294" x="1722438" y="4914900"/>
          <p14:tracePt t="87311" x="1570038" y="4906963"/>
          <p14:tracePt t="87327" x="1387475" y="4906963"/>
          <p14:tracePt t="87344" x="1219200" y="4906963"/>
          <p14:tracePt t="87360" x="1096963" y="4906963"/>
          <p14:tracePt t="87377" x="1050925" y="4892675"/>
          <p14:tracePt t="87394" x="1020763" y="4892675"/>
          <p14:tracePt t="88461" x="1082675" y="4892675"/>
          <p14:tracePt t="88469" x="1143000" y="4884738"/>
          <p14:tracePt t="88478" x="1219200" y="4868863"/>
          <p14:tracePt t="88493" x="1409700" y="4854575"/>
          <p14:tracePt t="88510" x="1600200" y="4846638"/>
          <p14:tracePt t="88526" x="1820863" y="4830763"/>
          <p14:tracePt t="88543" x="1989138" y="4830763"/>
          <p14:tracePt t="88560" x="2117725" y="4854575"/>
          <p14:tracePt t="88577" x="2255838" y="4892675"/>
          <p14:tracePt t="88593" x="2324100" y="4914900"/>
          <p14:tracePt t="88610" x="2332038" y="4922838"/>
          <p14:tracePt t="88949" x="2346325" y="4922838"/>
          <p14:tracePt t="88989" x="2354263" y="4922838"/>
          <p14:tracePt t="89549" x="2378075" y="4922838"/>
          <p14:tracePt t="89557" x="2430463" y="4914900"/>
          <p14:tracePt t="89565" x="2492375" y="4906963"/>
          <p14:tracePt t="89576" x="2552700" y="4906963"/>
          <p14:tracePt t="89592" x="2713038" y="4868863"/>
          <p14:tracePt t="89609" x="2873375" y="4854575"/>
          <p14:tracePt t="89626" x="3001963" y="4838700"/>
          <p14:tracePt t="89642" x="3070225" y="4838700"/>
          <p14:tracePt t="89659" x="3108325" y="4838700"/>
          <p14:tracePt t="89663" x="3116263" y="4838700"/>
          <p14:tracePt t="89702" x="3124200" y="4838700"/>
          <p14:tracePt t="89710" x="3132138" y="4838700"/>
          <p14:tracePt t="90022" x="3154363" y="4838700"/>
          <p14:tracePt t="90029" x="3162300" y="4838700"/>
          <p14:tracePt t="90042" x="3178175" y="4838700"/>
          <p14:tracePt t="90058" x="3238500" y="4830763"/>
          <p14:tracePt t="90075" x="3284538" y="4830763"/>
          <p14:tracePt t="90092" x="3352800" y="4830763"/>
          <p14:tracePt t="90108" x="3444875" y="4830763"/>
          <p14:tracePt t="90125" x="3451225" y="4830763"/>
          <p14:tracePt t="92664" x="3459163" y="4838700"/>
          <p14:tracePt t="92830" x="3467100" y="4838700"/>
          <p14:tracePt t="93190" x="3475038" y="4838700"/>
          <p14:tracePt t="93214" x="3482975" y="4838700"/>
          <p14:tracePt t="93614" x="3489325" y="4838700"/>
          <p14:tracePt t="93630" x="3497263" y="4838700"/>
          <p14:tracePt t="93654" x="3505200" y="4838700"/>
          <p14:tracePt t="93678" x="3521075" y="4838700"/>
          <p14:tracePt t="93703" x="3527425" y="4838700"/>
          <p14:tracePt t="93726" x="3535363" y="4838700"/>
          <p14:tracePt t="93838" x="3543300" y="4838700"/>
          <p14:tracePt t="93893" x="3551238" y="4838700"/>
          <p14:tracePt t="93967" x="3559175" y="4846638"/>
          <p14:tracePt t="94030" x="3559175" y="4860925"/>
          <p14:tracePt t="94046" x="3551238" y="4860925"/>
          <p14:tracePt t="94061" x="3543300" y="4868863"/>
          <p14:tracePt t="94070" x="3527425" y="4876800"/>
          <p14:tracePt t="94078" x="3521075" y="4876800"/>
          <p14:tracePt t="94088" x="3513138" y="4876800"/>
          <p14:tracePt t="94105" x="3482975" y="4876800"/>
          <p14:tracePt t="94122" x="3444875" y="4892675"/>
          <p14:tracePt t="94138" x="3390900" y="4899025"/>
          <p14:tracePt t="94155" x="3322638" y="4906963"/>
          <p14:tracePt t="94172" x="3238500" y="4914900"/>
          <p14:tracePt t="94189" x="3170238" y="4922838"/>
          <p14:tracePt t="94205" x="3132138" y="4930775"/>
          <p14:tracePt t="94222" x="3101975" y="4937125"/>
          <p14:tracePt t="94238" x="3094038" y="4937125"/>
          <p14:tracePt t="94272" x="3078163" y="4930775"/>
          <p14:tracePt t="94289" x="3063875" y="4914900"/>
          <p14:tracePt t="94305" x="3040063" y="4899025"/>
          <p14:tracePt t="94322" x="3025775" y="4884738"/>
          <p14:tracePt t="94338" x="3025775" y="4876800"/>
          <p14:tracePt t="94355" x="3017838" y="4868863"/>
          <p14:tracePt t="94389" x="3017838" y="4854575"/>
          <p14:tracePt t="94405" x="3025775" y="4846638"/>
          <p14:tracePt t="94421" x="3048000" y="4830763"/>
          <p14:tracePt t="94438" x="3070225" y="4816475"/>
          <p14:tracePt t="94455" x="3094038" y="4808538"/>
          <p14:tracePt t="94472" x="3140075" y="4808538"/>
          <p14:tracePt t="94488" x="3192463" y="4808538"/>
          <p14:tracePt t="94505" x="3230563" y="4808538"/>
          <p14:tracePt t="94522" x="3276600" y="4808538"/>
          <p14:tracePt t="94538" x="3322638" y="4808538"/>
          <p14:tracePt t="94555" x="3360738" y="4808538"/>
          <p14:tracePt t="94571" x="3406775" y="4808538"/>
          <p14:tracePt t="94589" x="3444875" y="4816475"/>
          <p14:tracePt t="94605" x="3451225" y="4816475"/>
          <p14:tracePt t="94621" x="3459163" y="4816475"/>
          <p14:tracePt t="94638" x="3467100" y="4830763"/>
          <p14:tracePt t="94655" x="3467100" y="4846638"/>
          <p14:tracePt t="94671" x="3467100" y="4860925"/>
          <p14:tracePt t="94688" x="3459163" y="4868863"/>
          <p14:tracePt t="94705" x="3444875" y="4892675"/>
          <p14:tracePt t="94721" x="3413125" y="4899025"/>
          <p14:tracePt t="94738" x="3352800" y="4906963"/>
          <p14:tracePt t="94755" x="3292475" y="4914900"/>
          <p14:tracePt t="94771" x="3246438" y="4914900"/>
          <p14:tracePt t="94789" x="3216275" y="4914900"/>
          <p14:tracePt t="94805" x="3192463" y="4906963"/>
          <p14:tracePt t="94821" x="3184525" y="4906963"/>
          <p14:tracePt t="94838" x="3170238" y="4899025"/>
          <p14:tracePt t="94871" x="3170238" y="4892675"/>
          <p14:tracePt t="94888" x="3170238" y="4876800"/>
          <p14:tracePt t="94905" x="3178175" y="4868863"/>
          <p14:tracePt t="94921" x="3184525" y="4854575"/>
          <p14:tracePt t="94938" x="3200400" y="4846638"/>
          <p14:tracePt t="94954" x="3222625" y="4846638"/>
          <p14:tracePt t="94971" x="3230563" y="4846638"/>
          <p14:tracePt t="94988" x="3238500" y="4846638"/>
          <p14:tracePt t="95054" x="3230563" y="4846638"/>
          <p14:tracePt t="95062" x="3222625" y="4846638"/>
          <p14:tracePt t="95071" x="3200400" y="4846638"/>
          <p14:tracePt t="95088" x="3170238" y="4846638"/>
          <p14:tracePt t="95104" x="3162300" y="4846638"/>
          <p14:tracePt t="95238" x="3170238" y="4846638"/>
          <p14:tracePt t="95270" x="3178175" y="4846638"/>
          <p14:tracePt t="102576" x="3170238" y="4854575"/>
          <p14:tracePt t="103569" x="3170238" y="4846638"/>
          <p14:tracePt t="103576" x="3178175" y="4838700"/>
          <p14:tracePt t="103584" x="3178175" y="4830763"/>
          <p14:tracePt t="103597" x="3178175" y="4822825"/>
          <p14:tracePt t="103614" x="3184525" y="4792663"/>
          <p14:tracePt t="103630" x="3184525" y="4770438"/>
          <p14:tracePt t="103647" x="3178175" y="4740275"/>
          <p14:tracePt t="103664" x="3162300" y="4724400"/>
          <p14:tracePt t="103681" x="3146425" y="4724400"/>
          <p14:tracePt t="103697" x="3086100" y="4716463"/>
          <p14:tracePt t="103714" x="2941638" y="4708525"/>
          <p14:tracePt t="103730" x="2727325" y="4678363"/>
          <p14:tracePt t="103747" x="2568575" y="4694238"/>
          <p14:tracePt t="103764" x="2446338" y="4716463"/>
          <p14:tracePt t="103780" x="2339975" y="4740275"/>
          <p14:tracePt t="103797" x="2263775" y="4754563"/>
          <p14:tracePt t="103814" x="2225675" y="4770438"/>
          <p14:tracePt t="103830" x="2171700" y="4784725"/>
          <p14:tracePt t="103847" x="2079625" y="4830763"/>
          <p14:tracePt t="103864" x="2035175" y="4854575"/>
          <p14:tracePt t="103880" x="1989138" y="4868863"/>
          <p14:tracePt t="103897" x="1965325" y="4884738"/>
          <p14:tracePt t="106360" x="2011363" y="4884738"/>
          <p14:tracePt t="106368" x="2065338" y="4884738"/>
          <p14:tracePt t="106378" x="2133600" y="4860925"/>
          <p14:tracePt t="106395" x="2378075" y="4838700"/>
          <p14:tracePt t="106411" x="2720975" y="4838700"/>
          <p14:tracePt t="106428" x="2933700" y="4838700"/>
          <p14:tracePt t="106445" x="3246438" y="4860925"/>
          <p14:tracePt t="106461" x="3436938" y="4884738"/>
          <p14:tracePt t="106478" x="3565525" y="4906963"/>
          <p14:tracePt t="106494" x="3627438" y="4922838"/>
          <p14:tracePt t="107000" x="3611563" y="4930775"/>
          <p14:tracePt t="107008" x="3581400" y="4930775"/>
          <p14:tracePt t="107017" x="3565525" y="4930775"/>
          <p14:tracePt t="107027" x="3551238" y="4937125"/>
          <p14:tracePt t="107044" x="3513138" y="4937125"/>
          <p14:tracePt t="107061" x="3467100" y="4937125"/>
          <p14:tracePt t="107077" x="3429000" y="4937125"/>
          <p14:tracePt t="107094" x="3390900" y="4937125"/>
          <p14:tracePt t="107111" x="3336925" y="4914900"/>
          <p14:tracePt t="107127" x="3260725" y="4892675"/>
          <p14:tracePt t="107144" x="3230563" y="4876800"/>
          <p14:tracePt t="107160" x="3208338" y="4868863"/>
          <p14:tracePt t="107192" x="3200400" y="4860925"/>
          <p14:tracePt t="107200" x="3200400" y="4854575"/>
          <p14:tracePt t="107247" x="3200400" y="4846638"/>
          <p14:tracePt t="107272" x="3200400" y="4838700"/>
          <p14:tracePt t="107288" x="3200400" y="4830763"/>
          <p14:tracePt t="107297" x="3200400" y="4822825"/>
          <p14:tracePt t="107319" x="3200400" y="4816475"/>
          <p14:tracePt t="107344" x="3200400" y="4808538"/>
          <p14:tracePt t="107354" x="3200400" y="4800600"/>
          <p14:tracePt t="107363" x="3208338" y="4800600"/>
          <p14:tracePt t="107377" x="3216275" y="4792663"/>
          <p14:tracePt t="107394" x="3246438" y="4792663"/>
          <p14:tracePt t="107411" x="3284538" y="4792663"/>
          <p14:tracePt t="107427" x="3330575" y="4784725"/>
          <p14:tracePt t="107444" x="3360738" y="4784725"/>
          <p14:tracePt t="107460" x="3390900" y="4784725"/>
          <p14:tracePt t="107478" x="3413125" y="4784725"/>
          <p14:tracePt t="107494" x="3429000" y="4784725"/>
          <p14:tracePt t="107511" x="3436938" y="4784725"/>
          <p14:tracePt t="107527" x="3451225" y="4800600"/>
          <p14:tracePt t="107544" x="3482975" y="4830763"/>
          <p14:tracePt t="107560" x="3497263" y="4846638"/>
          <p14:tracePt t="107577" x="3505200" y="4860925"/>
          <p14:tracePt t="107640" x="3505200" y="4868863"/>
          <p14:tracePt t="107656" x="3505200" y="4876800"/>
          <p14:tracePt t="107667" x="3497263" y="4876800"/>
          <p14:tracePt t="107677" x="3467100" y="4876800"/>
          <p14:tracePt t="107694" x="3406775" y="4876800"/>
          <p14:tracePt t="107710" x="3336925" y="4876800"/>
          <p14:tracePt t="107727" x="3254375" y="4876800"/>
          <p14:tracePt t="107744" x="3162300" y="4868863"/>
          <p14:tracePt t="107760" x="3078163" y="4838700"/>
          <p14:tracePt t="107777" x="3032125" y="4808538"/>
          <p14:tracePt t="107794" x="2987675" y="4784725"/>
          <p14:tracePt t="107810" x="2979738" y="4778375"/>
          <p14:tracePt t="107827" x="2971800" y="4770438"/>
          <p14:tracePt t="107843" x="2971800" y="4762500"/>
          <p14:tracePt t="107860" x="2987675" y="4746625"/>
          <p14:tracePt t="107877" x="3025775" y="4746625"/>
          <p14:tracePt t="107894" x="3078163" y="4740275"/>
          <p14:tracePt t="107910" x="3140075" y="4732338"/>
          <p14:tracePt t="107927" x="3222625" y="4732338"/>
          <p14:tracePt t="107944" x="3322638" y="4746625"/>
          <p14:tracePt t="107960" x="3390900" y="4770438"/>
          <p14:tracePt t="107977" x="3413125" y="4778375"/>
          <p14:tracePt t="107993" x="3421063" y="4784725"/>
          <p14:tracePt t="108040" x="3421063" y="4792663"/>
          <p14:tracePt t="108055" x="3413125" y="4800600"/>
          <p14:tracePt t="108065" x="3398838" y="4800600"/>
          <p14:tracePt t="108077" x="3390900" y="4800600"/>
          <p14:tracePt t="108093" x="3336925" y="4816475"/>
          <p14:tracePt t="108110" x="3246438" y="4816475"/>
          <p14:tracePt t="108127" x="3208338" y="4816475"/>
          <p14:tracePt t="108143" x="3192463" y="4816475"/>
          <p14:tracePt t="108208" x="3192463" y="4808538"/>
          <p14:tracePt t="108216" x="3200400" y="4800600"/>
          <p14:tracePt t="108227" x="3230563" y="4800600"/>
          <p14:tracePt t="108243" x="3246438" y="4784725"/>
          <p14:tracePt t="108260" x="3254375" y="4770438"/>
          <p14:tracePt t="108276" x="3292475" y="4770438"/>
          <p14:tracePt t="108293" x="3306763" y="4770438"/>
          <p14:tracePt t="108416" x="3298825" y="4770438"/>
          <p14:tracePt t="108712" x="3306763" y="4770438"/>
          <p14:tracePt t="108744" x="3314700" y="4770438"/>
          <p14:tracePt t="108800" x="3330575" y="4770438"/>
          <p14:tracePt t="108847" x="3336925" y="4770438"/>
          <p14:tracePt t="108888" x="3336925" y="4778375"/>
          <p14:tracePt t="108912" x="3336925" y="4784725"/>
          <p14:tracePt t="108921" x="3314700" y="4792663"/>
          <p14:tracePt t="108931" x="3292475" y="4792663"/>
          <p14:tracePt t="108943" x="3254375" y="4792663"/>
          <p14:tracePt t="108959" x="3146425" y="4792663"/>
          <p14:tracePt t="108976" x="3116263" y="4792663"/>
          <p14:tracePt t="108992" x="3094038" y="4800600"/>
          <p14:tracePt t="109009" x="3086100" y="4800600"/>
          <p14:tracePt t="109026" x="3078163" y="4800600"/>
          <p14:tracePt t="109042" x="3078163" y="4792663"/>
          <p14:tracePt t="109059" x="3078163" y="4784725"/>
          <p14:tracePt t="109076" x="3078163" y="4770438"/>
          <p14:tracePt t="109093" x="3108325" y="4754563"/>
          <p14:tracePt t="109109" x="3140075" y="4746625"/>
          <p14:tracePt t="109126" x="3178175" y="4746625"/>
          <p14:tracePt t="109143" x="3192463" y="4746625"/>
          <p14:tracePt t="109159" x="3222625" y="4746625"/>
          <p14:tracePt t="109162" x="3238500" y="4754563"/>
          <p14:tracePt t="109176" x="3268663" y="4754563"/>
          <p14:tracePt t="109193" x="3292475" y="4762500"/>
          <p14:tracePt t="109209" x="3292475" y="4770438"/>
          <p14:tracePt t="109297" x="3292475" y="4778375"/>
          <p14:tracePt t="109306" x="3284538" y="4778375"/>
          <p14:tracePt t="109315" x="3260725" y="4778375"/>
          <p14:tracePt t="109326" x="3238500" y="4778375"/>
          <p14:tracePt t="109342" x="3216275" y="4778375"/>
          <p14:tracePt t="109456" x="3230563" y="4778375"/>
          <p14:tracePt t="109465" x="3238500" y="4778375"/>
          <p14:tracePt t="109475" x="3246438" y="4778375"/>
          <p14:tracePt t="109492" x="3260725" y="4778375"/>
          <p14:tracePt t="109509" x="3268663" y="4778375"/>
          <p14:tracePt t="109552" x="3268663" y="4784725"/>
          <p14:tracePt t="109561" x="3254375" y="4792663"/>
          <p14:tracePt t="109575" x="3230563" y="4792663"/>
          <p14:tracePt t="109592" x="3192463" y="4792663"/>
          <p14:tracePt t="109609" x="3184525" y="4792663"/>
          <p14:tracePt t="109712" x="3192463" y="4792663"/>
          <p14:tracePt t="109720" x="3200400" y="4792663"/>
          <p14:tracePt t="109736" x="3208338" y="4792663"/>
          <p14:tracePt t="110248" x="3200400" y="4792663"/>
          <p14:tracePt t="110257" x="3184525" y="4792663"/>
          <p14:tracePt t="110266" x="3170238" y="4800600"/>
          <p14:tracePt t="110275" x="3162300" y="4800600"/>
          <p14:tracePt t="110904" x="3170238" y="4800600"/>
          <p14:tracePt t="110913" x="3184525" y="4800600"/>
          <p14:tracePt t="110928" x="3200400" y="4792663"/>
          <p14:tracePt t="110941" x="3216275" y="4792663"/>
          <p14:tracePt t="110957" x="3238500" y="4784725"/>
          <p14:tracePt t="110974" x="3260725" y="4762500"/>
          <p14:tracePt t="110991" x="3284538" y="4754563"/>
          <p14:tracePt t="111007" x="3330575" y="4716463"/>
          <p14:tracePt t="111024" x="3360738" y="4694238"/>
          <p14:tracePt t="111041" x="3413125" y="4640263"/>
          <p14:tracePt t="111057" x="3467100" y="4594225"/>
          <p14:tracePt t="111074" x="3489325" y="4525963"/>
          <p14:tracePt t="111091" x="3527425" y="4449763"/>
          <p14:tracePt t="111107" x="3543300" y="4389438"/>
          <p14:tracePt t="111124" x="3543300" y="4343400"/>
          <p14:tracePt t="111141" x="3543300" y="4305300"/>
          <p14:tracePt t="111157" x="3543300" y="4267200"/>
          <p14:tracePt t="111160" x="3543300" y="4259263"/>
          <p14:tracePt t="111174" x="3543300" y="4251325"/>
          <p14:tracePt t="111191" x="3543300" y="4229100"/>
          <p14:tracePt t="111207" x="3543300" y="4206875"/>
          <p14:tracePt t="111224" x="3543300" y="4198938"/>
          <p14:tracePt t="111241" x="3543300" y="4191000"/>
          <p14:tracePt t="111257" x="3543300" y="4183063"/>
          <p14:tracePt t="111274" x="3527425" y="4175125"/>
          <p14:tracePt t="111307" x="3527425" y="4160838"/>
          <p14:tracePt t="111323" x="3527425" y="4152900"/>
          <p14:tracePt t="111340" x="3521075" y="4137025"/>
          <p14:tracePt t="111357" x="3513138" y="4130675"/>
          <p14:tracePt t="111374" x="3513138" y="4122738"/>
          <p14:tracePt t="111410" x="3505200" y="4114800"/>
          <p14:tracePt t="111432" x="3505200" y="4106863"/>
          <p14:tracePt t="111464" x="3505200" y="4098925"/>
          <p14:tracePt t="111480" x="3497263" y="4098925"/>
          <p14:tracePt t="111488" x="3497263" y="4092575"/>
          <p14:tracePt t="111512" x="3489325" y="4076700"/>
          <p14:tracePt t="111520" x="3482975" y="4076700"/>
          <p14:tracePt t="111536" x="3482975" y="4068763"/>
          <p14:tracePt t="111552" x="3475038" y="4060825"/>
          <p14:tracePt t="111568" x="3459163" y="4054475"/>
          <p14:tracePt t="111584" x="3451225" y="4046538"/>
          <p14:tracePt t="111593" x="3444875" y="4038600"/>
          <p14:tracePt t="111609" x="3436938" y="4030663"/>
          <p14:tracePt t="111624" x="3429000" y="4016375"/>
          <p14:tracePt t="111720" x="3429000" y="4008438"/>
          <p14:tracePt t="111824" x="3421063" y="4008438"/>
          <p14:tracePt t="111832" x="3390900" y="4008438"/>
          <p14:tracePt t="111841" x="3360738" y="4008438"/>
          <p14:tracePt t="111857" x="3284538" y="4008438"/>
          <p14:tracePt t="111874" x="3192463" y="4000500"/>
          <p14:tracePt t="111890" x="3146425" y="3984625"/>
          <p14:tracePt t="111907" x="3124200" y="3984625"/>
          <p14:tracePt t="111923" x="3116263" y="3978275"/>
          <p14:tracePt t="111940" x="3116263" y="3962400"/>
          <p14:tracePt t="111957" x="3108325" y="3962400"/>
          <p14:tracePt t="111973" x="3108325" y="3954463"/>
          <p14:tracePt t="111990" x="3108325" y="3946525"/>
          <p14:tracePt t="112009" x="3108325" y="3932238"/>
          <p14:tracePt t="112023" x="3116263" y="3932238"/>
          <p14:tracePt t="112040" x="3140075" y="3924300"/>
          <p14:tracePt t="112057" x="3178175" y="3916363"/>
          <p14:tracePt t="112073" x="3208338" y="3908425"/>
          <p14:tracePt t="112090" x="3230563" y="3908425"/>
          <p14:tracePt t="112106" x="3246438" y="3908425"/>
          <p14:tracePt t="112123" x="3260725" y="3908425"/>
          <p14:tracePt t="112140" x="3268663" y="3924300"/>
          <p14:tracePt t="112173" x="3276600" y="3940175"/>
          <p14:tracePt t="112190" x="3284538" y="3954463"/>
          <p14:tracePt t="112207" x="3292475" y="3970338"/>
          <p14:tracePt t="112223" x="3292475" y="3978275"/>
          <p14:tracePt t="112240" x="3292475" y="3992563"/>
          <p14:tracePt t="112281" x="3284538" y="4000500"/>
          <p14:tracePt t="112295" x="3276600" y="4000500"/>
          <p14:tracePt t="112896" x="3284538" y="3992563"/>
          <p14:tracePt t="112904" x="3284538" y="3984625"/>
          <p14:tracePt t="112928" x="3292475" y="3984625"/>
          <p14:tracePt t="112968" x="3298825" y="3984625"/>
          <p14:tracePt t="112985" x="3306763" y="3984625"/>
          <p14:tracePt t="117017" x="3306763" y="3978275"/>
          <p14:tracePt t="117025" x="3314700" y="3978275"/>
          <p14:tracePt t="117049" x="3322638" y="3978275"/>
          <p14:tracePt t="118969" x="3330575" y="3962400"/>
          <p14:tracePt t="118977" x="3330575" y="3954463"/>
          <p14:tracePt t="118993" x="3330575" y="3946525"/>
          <p14:tracePt t="119001" x="3330575" y="3940175"/>
          <p14:tracePt t="119026" x="3336925" y="3924300"/>
          <p14:tracePt t="119049" x="3344863" y="3916363"/>
          <p14:tracePt t="121810" x="3352800" y="3916363"/>
          <p14:tracePt t="121825" x="3360738" y="3916363"/>
          <p14:tracePt t="121834" x="3368675" y="3916363"/>
          <p14:tracePt t="121857" x="3375025" y="3916363"/>
          <p14:tracePt t="121874" x="3382963" y="3916363"/>
          <p14:tracePt t="121889" x="3390900" y="3916363"/>
          <p14:tracePt t="121897" x="3390900" y="3924300"/>
          <p14:tracePt t="121913" x="3406775" y="3924300"/>
          <p14:tracePt t="121922" x="3406775" y="3932238"/>
          <p14:tracePt t="121938" x="3421063" y="3940175"/>
          <p14:tracePt t="121948" x="3429000" y="3946525"/>
          <p14:tracePt t="121965" x="3459163" y="3978275"/>
          <p14:tracePt t="121981" x="3475038" y="3992563"/>
          <p14:tracePt t="121998" x="3489325" y="4016375"/>
          <p14:tracePt t="122015" x="3505200" y="4046538"/>
          <p14:tracePt t="122031" x="3521075" y="4084638"/>
          <p14:tracePt t="122048" x="3521075" y="4114800"/>
          <p14:tracePt t="122065" x="3521075" y="4198938"/>
          <p14:tracePt t="122081" x="3505200" y="4283075"/>
          <p14:tracePt t="122098" x="3467100" y="4359275"/>
          <p14:tracePt t="122115" x="3429000" y="4457700"/>
          <p14:tracePt t="122131" x="3390900" y="4549775"/>
          <p14:tracePt t="122148" x="3375025" y="4618038"/>
          <p14:tracePt t="122165" x="3360738" y="4678363"/>
          <p14:tracePt t="122181" x="3360738" y="4732338"/>
          <p14:tracePt t="122198" x="3360738" y="4762500"/>
          <p14:tracePt t="122215" x="3368675" y="4800600"/>
          <p14:tracePt t="122231" x="3368675" y="4816475"/>
          <p14:tracePt t="122248" x="3368675" y="4822825"/>
          <p14:tracePt t="122265" x="3368675" y="4838700"/>
          <p14:tracePt t="122281" x="3368675" y="4846638"/>
          <p14:tracePt t="122298" x="3344863" y="4868863"/>
          <p14:tracePt t="122314" x="3306763" y="4892675"/>
          <p14:tracePt t="122331" x="3268663" y="4930775"/>
          <p14:tracePt t="122348" x="3216275" y="4945063"/>
          <p14:tracePt t="122364" x="3162300" y="4968875"/>
          <p14:tracePt t="122381" x="3116263" y="4983163"/>
          <p14:tracePt t="122398" x="3025775" y="5021263"/>
          <p14:tracePt t="122414" x="2955925" y="5051425"/>
          <p14:tracePt t="122431" x="2811463" y="5067300"/>
          <p14:tracePt t="122448" x="2667000" y="5075238"/>
          <p14:tracePt t="122465" x="2446338" y="5089525"/>
          <p14:tracePt t="122481" x="2332038" y="5097463"/>
          <p14:tracePt t="122498" x="2239963" y="5097463"/>
          <p14:tracePt t="122514" x="2163763" y="5097463"/>
          <p14:tracePt t="122531" x="2103438" y="5097463"/>
          <p14:tracePt t="122548" x="2065338" y="5097463"/>
          <p14:tracePt t="122564" x="2019300" y="5089525"/>
          <p14:tracePt t="122581" x="1997075" y="5083175"/>
          <p14:tracePt t="122598" x="1973263" y="5075238"/>
          <p14:tracePt t="122614" x="1943100" y="5051425"/>
          <p14:tracePt t="122631" x="1889125" y="4999038"/>
          <p14:tracePt t="122648" x="1866900" y="4968875"/>
          <p14:tracePt t="122651" x="1851025" y="4953000"/>
          <p14:tracePt t="122665" x="1844675" y="4930775"/>
          <p14:tracePt t="122681" x="1836738" y="4892675"/>
          <p14:tracePt t="122698" x="1836738" y="4860925"/>
          <p14:tracePt t="122714" x="1836738" y="4854575"/>
          <p14:tracePt t="122731" x="1851025" y="4830763"/>
          <p14:tracePt t="122747" x="1858963" y="4830763"/>
          <p14:tracePt t="122764" x="1897063" y="4816475"/>
          <p14:tracePt t="122781" x="1935163" y="4800600"/>
          <p14:tracePt t="122798" x="1997075" y="4792663"/>
          <p14:tracePt t="122814" x="2057400" y="4784725"/>
          <p14:tracePt t="122831" x="2095500" y="4784725"/>
          <p14:tracePt t="122847" x="2117725" y="4784725"/>
          <p14:tracePt t="122864" x="2133600" y="4784725"/>
          <p14:tracePt t="122921" x="2133600" y="4792663"/>
          <p14:tracePt t="122937" x="2125663" y="4800600"/>
          <p14:tracePt t="122945" x="2117725" y="4800600"/>
          <p14:tracePt t="122954" x="2111375" y="4816475"/>
          <p14:tracePt t="122964" x="2103438" y="4816475"/>
          <p14:tracePt t="122981" x="2095500" y="4816475"/>
          <p14:tracePt t="122998" x="2087563" y="4816475"/>
          <p14:tracePt t="125354" x="2125663" y="4816475"/>
          <p14:tracePt t="125362" x="2149475" y="4816475"/>
          <p14:tracePt t="125371" x="2163763" y="4816475"/>
          <p14:tracePt t="125379" x="2171700" y="4816475"/>
          <p14:tracePt t="125395" x="2217738" y="4822825"/>
          <p14:tracePt t="125412" x="2239963" y="4830763"/>
          <p14:tracePt t="125429" x="2247900" y="4838700"/>
          <p14:tracePt t="125794" x="2232025" y="4860925"/>
          <p14:tracePt t="125802" x="2193925" y="4884738"/>
          <p14:tracePt t="125811" x="2179638" y="4892675"/>
          <p14:tracePt t="125828" x="2141538" y="4937125"/>
          <p14:tracePt t="125845" x="2087563" y="5006975"/>
          <p14:tracePt t="125862" x="1973263" y="5097463"/>
          <p14:tracePt t="125878" x="1828800" y="5219700"/>
          <p14:tracePt t="125895" x="1646238" y="5334000"/>
          <p14:tracePt t="125912" x="1463675" y="5410200"/>
          <p14:tracePt t="125929" x="1333500" y="5470525"/>
          <p14:tracePt t="125945" x="1257300" y="5486400"/>
          <p14:tracePt t="125978" x="1249363" y="5486400"/>
          <p14:tracePt t="126042" x="1241425" y="5486400"/>
          <p14:tracePt t="126050" x="1227138" y="5478463"/>
          <p14:tracePt t="126066" x="1219200" y="5470525"/>
          <p14:tracePt t="126078" x="1219200" y="5464175"/>
          <p14:tracePt t="126095" x="1211263" y="5464175"/>
          <p14:tracePt t="126186" x="1211263" y="5456238"/>
          <p14:tracePt t="126258" x="1211263" y="5448300"/>
          <p14:tracePt t="126314" x="1203325" y="5448300"/>
          <p14:tracePt t="126322" x="1196975" y="5448300"/>
          <p14:tracePt t="126363" x="1189038" y="5448300"/>
          <p14:tracePt t="126410" x="1181100" y="5448300"/>
          <p14:tracePt t="126434" x="1173163" y="5448300"/>
          <p14:tracePt t="126466" x="1165225" y="5448300"/>
          <p14:tracePt t="126491" x="1158875" y="5448300"/>
          <p14:tracePt t="126514" x="1150938" y="5448300"/>
          <p14:tracePt t="126530" x="1135063" y="5448300"/>
          <p14:tracePt t="126554" x="1127125" y="5448300"/>
          <p14:tracePt t="126618" x="1120775" y="5448300"/>
          <p14:tracePt t="126626" x="1112838" y="5448300"/>
          <p14:tracePt t="126650" x="1104900" y="5448300"/>
          <p14:tracePt t="126738" x="1096963" y="5448300"/>
          <p14:tracePt t="126755" x="1089025" y="5448300"/>
          <p14:tracePt t="126763" x="1082675" y="5448300"/>
          <p14:tracePt t="126794" x="1074738" y="5448300"/>
          <p14:tracePt t="126810" x="1066800" y="5448300"/>
          <p14:tracePt t="126826" x="1058863" y="5448300"/>
          <p14:tracePt t="126842" x="1050925" y="5448300"/>
          <p14:tracePt t="126850" x="1036638" y="5448300"/>
          <p14:tracePt t="126866" x="1028700" y="5448300"/>
          <p14:tracePt t="126877" x="1020763" y="5448300"/>
          <p14:tracePt t="126923" x="1012825" y="5448300"/>
          <p14:tracePt t="126938" x="1006475" y="5448300"/>
          <p14:tracePt t="126955" x="990600" y="5448300"/>
          <p14:tracePt t="127090" x="1006475" y="5440363"/>
          <p14:tracePt t="127098" x="1012825" y="5440363"/>
          <p14:tracePt t="127110" x="1044575" y="5440363"/>
          <p14:tracePt t="127127" x="1127125" y="5440363"/>
          <p14:tracePt t="127144" x="1211263" y="5432425"/>
          <p14:tracePt t="127161" x="1273175" y="5432425"/>
          <p14:tracePt t="127164" x="1303338" y="5426075"/>
          <p14:tracePt t="127177" x="1341438" y="5418138"/>
          <p14:tracePt t="127194" x="1409700" y="5402263"/>
          <p14:tracePt t="127210" x="1431925" y="5402263"/>
          <p14:tracePt t="127227" x="1455738" y="5394325"/>
          <p14:tracePt t="127244" x="1463675" y="5394325"/>
          <p14:tracePt t="127482" x="1477963" y="5394325"/>
          <p14:tracePt t="127491" x="1501775" y="5387975"/>
          <p14:tracePt t="127498" x="1562100" y="5387975"/>
          <p14:tracePt t="127510" x="1584325" y="5387975"/>
          <p14:tracePt t="127527" x="1660525" y="5380038"/>
          <p14:tracePt t="127543" x="1744663" y="5380038"/>
          <p14:tracePt t="127560" x="1820863" y="5387975"/>
          <p14:tracePt t="127577" x="1905000" y="5394325"/>
          <p14:tracePt t="127593" x="1989138" y="5418138"/>
          <p14:tracePt t="127610" x="2073275" y="5426075"/>
          <p14:tracePt t="127627" x="2133600" y="5426075"/>
          <p14:tracePt t="127643" x="2163763" y="5426075"/>
          <p14:tracePt t="127660" x="2193925" y="5426075"/>
          <p14:tracePt t="127683" x="2201863" y="5426075"/>
          <p14:tracePt t="127802" x="2209800" y="5426075"/>
          <p14:tracePt t="127810" x="2217738" y="5426075"/>
          <p14:tracePt t="127818" x="2225675" y="5426075"/>
          <p14:tracePt t="127827" x="2232025" y="5426075"/>
          <p14:tracePt t="127843" x="2263775" y="5426075"/>
          <p14:tracePt t="127860" x="2278063" y="5418138"/>
          <p14:tracePt t="127877" x="2301875" y="5418138"/>
          <p14:tracePt t="127986" x="2286000" y="5418138"/>
          <p14:tracePt t="128010" x="2278063" y="5418138"/>
          <p14:tracePt t="128138" x="2293938" y="5418138"/>
          <p14:tracePt t="128154" x="2301875" y="5418138"/>
          <p14:tracePt t="128162" x="2316163" y="5418138"/>
          <p14:tracePt t="128170" x="2332038" y="5418138"/>
          <p14:tracePt t="128179" x="2339975" y="5418138"/>
          <p14:tracePt t="128195" x="2346325" y="5418138"/>
          <p14:tracePt t="130133" x="2339975" y="5418138"/>
          <p14:tracePt t="130146" x="2301875" y="5418138"/>
          <p14:tracePt t="130155" x="2201863" y="5432425"/>
          <p14:tracePt t="130163" x="2171700" y="5432425"/>
          <p14:tracePt t="130174" x="2125663" y="5432425"/>
          <p14:tracePt t="130191" x="2041525" y="5448300"/>
          <p14:tracePt t="130208" x="1920875" y="5456238"/>
          <p14:tracePt t="130225" x="1806575" y="5470525"/>
          <p14:tracePt t="130241" x="1692275" y="5486400"/>
          <p14:tracePt t="130258" x="1477963" y="5502275"/>
          <p14:tracePt t="130274" x="1379538" y="5508625"/>
          <p14:tracePt t="130291" x="1341438" y="5508625"/>
          <p14:tracePt t="130308" x="1311275" y="5508625"/>
          <p14:tracePt t="130324" x="1295400" y="5508625"/>
          <p14:tracePt t="130341" x="1279525" y="5508625"/>
          <p14:tracePt t="130395" x="1273175" y="5508625"/>
          <p14:tracePt t="130403" x="1265238" y="5508625"/>
          <p14:tracePt t="130410" x="1241425" y="5502275"/>
          <p14:tracePt t="130425" x="1235075" y="5502275"/>
          <p14:tracePt t="130441" x="1189038" y="5486400"/>
          <p14:tracePt t="130458" x="1143000" y="5478463"/>
          <p14:tracePt t="130474" x="1120775" y="5464175"/>
          <p14:tracePt t="130507" x="1112838" y="5464175"/>
          <p14:tracePt t="130524" x="1104900" y="5464175"/>
          <p14:tracePt t="130541" x="1089025" y="5464175"/>
          <p14:tracePt t="130557" x="1082675" y="5456238"/>
          <p14:tracePt t="130574" x="1074738" y="5448300"/>
          <p14:tracePt t="130607" x="1066800" y="5440363"/>
          <p14:tracePt t="130987" x="1058863" y="5432425"/>
          <p14:tracePt t="130995" x="1044575" y="5432425"/>
          <p14:tracePt t="131010" x="1036638" y="5432425"/>
          <p14:tracePt t="131024" x="1028700" y="5432425"/>
          <p14:tracePt t="131040" x="1012825" y="5426075"/>
          <p14:tracePt t="131057" x="982663" y="5410200"/>
          <p14:tracePt t="131074" x="968375" y="5402263"/>
          <p14:tracePt t="131331" x="968375" y="5387975"/>
          <p14:tracePt t="131506" x="974725" y="5380038"/>
          <p14:tracePt t="131523" x="982663" y="5372100"/>
          <p14:tracePt t="131531" x="990600" y="5372100"/>
          <p14:tracePt t="131540" x="998538" y="5364163"/>
          <p14:tracePt t="131557" x="1012825" y="5356225"/>
          <p14:tracePt t="131573" x="1036638" y="5356225"/>
          <p14:tracePt t="131590" x="1089025" y="5349875"/>
          <p14:tracePt t="131607" x="1112838" y="5341938"/>
          <p14:tracePt t="131623" x="1158875" y="5334000"/>
          <p14:tracePt t="131640" x="1189038" y="5334000"/>
          <p14:tracePt t="131657" x="1227138" y="5318125"/>
          <p14:tracePt t="131660" x="1249363" y="5318125"/>
          <p14:tracePt t="131673" x="1273175" y="5318125"/>
          <p14:tracePt t="131690" x="1303338" y="5318125"/>
          <p14:tracePt t="131706" x="1341438" y="5318125"/>
          <p14:tracePt t="131723" x="1371600" y="5318125"/>
          <p14:tracePt t="131740" x="1379538" y="5318125"/>
          <p14:tracePt t="131756" x="1425575" y="5326063"/>
          <p14:tracePt t="131773" x="1463675" y="5334000"/>
          <p14:tracePt t="131790" x="1470025" y="5341938"/>
          <p14:tracePt t="131875" x="1477963" y="5341938"/>
          <p14:tracePt t="131955" x="1477963" y="5349875"/>
          <p14:tracePt t="131970" x="1470025" y="5349875"/>
          <p14:tracePt t="132107" x="1485900" y="5349875"/>
          <p14:tracePt t="132123" x="1501775" y="5341938"/>
          <p14:tracePt t="132131" x="1516063" y="5341938"/>
          <p14:tracePt t="132202" x="1524000" y="5341938"/>
          <p14:tracePt t="132267" x="1531938" y="5334000"/>
          <p14:tracePt t="132275" x="1539875" y="5334000"/>
          <p14:tracePt t="132299" x="1546225" y="5334000"/>
          <p14:tracePt t="132307" x="1554163" y="5334000"/>
          <p14:tracePt t="132314" x="1562100" y="5334000"/>
          <p14:tracePt t="132339" x="1570038" y="5334000"/>
          <p14:tracePt t="132355" x="1577975" y="5334000"/>
          <p14:tracePt t="132363" x="1577975" y="5326063"/>
          <p14:tracePt t="132373" x="1584325" y="5326063"/>
          <p14:tracePt t="132389" x="1608138" y="5326063"/>
          <p14:tracePt t="132406" x="1630363" y="5318125"/>
          <p14:tracePt t="132423" x="1654175" y="5318125"/>
          <p14:tracePt t="132439" x="1676400" y="5318125"/>
          <p14:tracePt t="132456" x="1698625" y="5318125"/>
          <p14:tracePt t="132473" x="1722438" y="5311775"/>
          <p14:tracePt t="132489" x="1774825" y="5311775"/>
          <p14:tracePt t="132506" x="1836738" y="5303838"/>
          <p14:tracePt t="132522" x="1920875" y="5303838"/>
          <p14:tracePt t="132539" x="1951038" y="5303838"/>
          <p14:tracePt t="132556" x="1973263" y="5303838"/>
          <p14:tracePt t="132803" x="1965325" y="5303838"/>
          <p14:tracePt t="132811" x="1951038" y="5303838"/>
          <p14:tracePt t="132823" x="1943100" y="5303838"/>
          <p14:tracePt t="133259" x="1951038" y="5303838"/>
          <p14:tracePt t="133267" x="1958975" y="5303838"/>
          <p14:tracePt t="133275" x="1973263" y="5303838"/>
          <p14:tracePt t="133291" x="1981200" y="5303838"/>
          <p14:tracePt t="133305" x="1989138" y="5303838"/>
          <p14:tracePt t="133322" x="1997075" y="5303838"/>
          <p14:tracePt t="133338" x="2003425" y="5303838"/>
          <p14:tracePt t="133363" x="2011363" y="5303838"/>
          <p14:tracePt t="133394" x="2019300" y="5303838"/>
          <p14:tracePt t="133443" x="2027238" y="5295900"/>
          <p14:tracePt t="133499" x="2035175" y="5295900"/>
          <p14:tracePt t="133507" x="2041525" y="5295900"/>
          <p14:tracePt t="133524" x="2049463" y="5295900"/>
          <p14:tracePt t="133541" x="2065338" y="5287963"/>
          <p14:tracePt t="133547" x="2079625" y="5287963"/>
          <p14:tracePt t="133556" x="2087563" y="5287963"/>
          <p14:tracePt t="133572" x="2111375" y="5287963"/>
          <p14:tracePt t="133588" x="2141538" y="5287963"/>
          <p14:tracePt t="133605" x="2171700" y="5287963"/>
          <p14:tracePt t="133622" x="2187575" y="5287963"/>
          <p14:tracePt t="133638" x="2225675" y="5287963"/>
          <p14:tracePt t="133655" x="2278063" y="5287963"/>
          <p14:tracePt t="133658" x="2301875" y="5287963"/>
          <p14:tracePt t="133672" x="2316163" y="5287963"/>
          <p14:tracePt t="133688" x="2370138" y="5295900"/>
          <p14:tracePt t="133705" x="2416175" y="5303838"/>
          <p14:tracePt t="133722" x="2460625" y="5311775"/>
          <p14:tracePt t="133738" x="2506663" y="5326063"/>
          <p14:tracePt t="133755" x="2522538" y="5334000"/>
          <p14:tracePt t="133772" x="2530475" y="5334000"/>
          <p14:tracePt t="133788" x="2536825" y="5334000"/>
          <p14:tracePt t="133827" x="2544763" y="5341938"/>
          <p14:tracePt t="133891" x="2560638" y="5349875"/>
          <p14:tracePt t="134019" x="2552700" y="5356225"/>
          <p14:tracePt t="134043" x="2544763" y="5356225"/>
          <p14:tracePt t="134059" x="2536825" y="5356225"/>
          <p14:tracePt t="134147" x="2544763" y="5356225"/>
          <p14:tracePt t="134157" x="2574925" y="5356225"/>
          <p14:tracePt t="134164" x="2590800" y="5349875"/>
          <p14:tracePt t="134172" x="2613025" y="5334000"/>
          <p14:tracePt t="134188" x="2651125" y="5334000"/>
          <p14:tracePt t="134204" x="2667000" y="5326063"/>
          <p14:tracePt t="134221" x="2674938" y="5326063"/>
          <p14:tracePt t="134237" x="2682875" y="5326063"/>
          <p14:tracePt t="134314" x="2674938" y="5326063"/>
          <p14:tracePt t="134547" x="2659063" y="5326063"/>
          <p14:tracePt t="134579" x="2651125" y="5326063"/>
          <p14:tracePt t="134595" x="2636838" y="5326063"/>
          <p14:tracePt t="134611" x="2628900" y="5326063"/>
          <p14:tracePt t="134620" x="2620963" y="5326063"/>
          <p14:tracePt t="134635" x="2613025" y="5326063"/>
          <p14:tracePt t="136220" x="2644775" y="5326063"/>
          <p14:tracePt t="136228" x="2705100" y="5326063"/>
          <p14:tracePt t="136236" x="2765425" y="5326063"/>
          <p14:tracePt t="136253" x="2955925" y="5318125"/>
          <p14:tracePt t="136269" x="3184525" y="5318125"/>
          <p14:tracePt t="136286" x="3444875" y="5311775"/>
          <p14:tracePt t="136303" x="4068763" y="5410200"/>
          <p14:tracePt t="136319" x="4518025" y="5448300"/>
          <p14:tracePt t="136336" x="4838700" y="5464175"/>
          <p14:tracePt t="136353" x="5113338" y="5464175"/>
          <p14:tracePt t="136369" x="5265738" y="5464175"/>
          <p14:tracePt t="136386" x="5311775" y="5464175"/>
          <p14:tracePt t="136403" x="5334000" y="5456238"/>
          <p14:tracePt t="136843" x="5341938" y="5448300"/>
          <p14:tracePt t="136860" x="5349875" y="5448300"/>
          <p14:tracePt t="136875" x="5356225" y="5448300"/>
          <p14:tracePt t="139819" x="5341938" y="5448300"/>
          <p14:tracePt t="139836" x="5326063" y="5448300"/>
          <p14:tracePt t="140236" x="5318125" y="5456238"/>
          <p14:tracePt t="140244" x="5303838" y="5456238"/>
          <p14:tracePt t="140252" x="5273675" y="5456238"/>
          <p14:tracePt t="140266" x="5219700" y="5470525"/>
          <p14:tracePt t="140283" x="5037138" y="5502275"/>
          <p14:tracePt t="140299" x="4800600" y="5554663"/>
          <p14:tracePt t="140316" x="4419600" y="5646738"/>
          <p14:tracePt t="140332" x="4152900" y="5707063"/>
          <p14:tracePt t="140349" x="3611563" y="5799138"/>
          <p14:tracePt t="140366" x="3078163" y="5837238"/>
          <p14:tracePt t="140382" x="2857500" y="5837238"/>
          <p14:tracePt t="140399" x="2689225" y="5837238"/>
          <p14:tracePt t="140416" x="2574925" y="5829300"/>
          <p14:tracePt t="140432" x="2468563" y="5807075"/>
          <p14:tracePt t="140449" x="2332038" y="5768975"/>
          <p14:tracePt t="140466" x="2201863" y="5737225"/>
          <p14:tracePt t="140483" x="2079625" y="5699125"/>
          <p14:tracePt t="140499" x="1973263" y="5654675"/>
          <p14:tracePt t="140516" x="1943100" y="5646738"/>
          <p14:tracePt t="140532" x="1912938" y="5630863"/>
          <p14:tracePt t="140549" x="1897063" y="5622925"/>
          <p14:tracePt t="140566" x="1844675" y="5608638"/>
          <p14:tracePt t="140582" x="1798638" y="5600700"/>
          <p14:tracePt t="140599" x="1744663" y="5578475"/>
          <p14:tracePt t="140616" x="1714500" y="5562600"/>
          <p14:tracePt t="140632" x="1684338" y="5554663"/>
          <p14:tracePt t="140649" x="1654175" y="5546725"/>
          <p14:tracePt t="140666" x="1608138" y="5532438"/>
          <p14:tracePt t="140669" x="1592263" y="5532438"/>
          <p14:tracePt t="140682" x="1562100" y="5524500"/>
          <p14:tracePt t="140699" x="1531938" y="5508625"/>
          <p14:tracePt t="140716" x="1516063" y="5508625"/>
          <p14:tracePt t="140732" x="1501775" y="5502275"/>
          <p14:tracePt t="140749" x="1493838" y="5502275"/>
          <p14:tracePt t="140765" x="1470025" y="5494338"/>
          <p14:tracePt t="140782" x="1463675" y="5494338"/>
          <p14:tracePt t="140799" x="1455738" y="5486400"/>
          <p14:tracePt t="140815" x="1447800" y="5486400"/>
          <p14:tracePt t="140832" x="1439863" y="5478463"/>
          <p14:tracePt t="140849" x="1431925" y="5470525"/>
          <p14:tracePt t="140865" x="1417638" y="5470525"/>
          <p14:tracePt t="140882" x="1409700" y="5470525"/>
          <p14:tracePt t="141036" x="1409700" y="5464175"/>
          <p14:tracePt t="141052" x="1409700" y="5456238"/>
          <p14:tracePt t="141060" x="1409700" y="5448300"/>
          <p14:tracePt t="141075" x="1401763" y="5440363"/>
          <p14:tracePt t="141084" x="1401763" y="5432425"/>
          <p14:tracePt t="141101" x="1393825" y="5426075"/>
          <p14:tracePt t="141117" x="1393825" y="5418138"/>
          <p14:tracePt t="141148" x="1387475" y="5410200"/>
          <p14:tracePt t="141164" x="1379538" y="5402263"/>
          <p14:tracePt t="141172" x="1371600" y="5402263"/>
          <p14:tracePt t="141182" x="1363663" y="5402263"/>
          <p14:tracePt t="141198" x="1349375" y="5394325"/>
          <p14:tracePt t="141764" x="1341438" y="5394325"/>
          <p14:tracePt t="144326" x="1363663" y="5387975"/>
          <p14:tracePt t="144340" x="1447800" y="5387975"/>
          <p14:tracePt t="144348" x="1477963" y="5380038"/>
          <p14:tracePt t="144362" x="1539875" y="5380038"/>
          <p14:tracePt t="144379" x="1692275" y="5364163"/>
          <p14:tracePt t="144396" x="1889125" y="5334000"/>
          <p14:tracePt t="144412" x="2065338" y="5311775"/>
          <p14:tracePt t="144429" x="2133600" y="5235575"/>
          <p14:tracePt t="144446" x="2209800" y="5211763"/>
          <p14:tracePt t="144462" x="2278063" y="5211763"/>
          <p14:tracePt t="144479" x="2301875" y="5211763"/>
          <p14:tracePt t="144496" x="2308225" y="5211763"/>
          <p14:tracePt t="144700" x="2293938" y="5211763"/>
          <p14:tracePt t="144724" x="2286000" y="5211763"/>
          <p14:tracePt t="144821" x="2270125" y="5211763"/>
          <p14:tracePt t="144948" x="2278063" y="5211763"/>
          <p14:tracePt t="144956" x="2286000" y="5211763"/>
          <p14:tracePt t="144964" x="2301875" y="5211763"/>
          <p14:tracePt t="144979" x="2316163" y="5203825"/>
          <p14:tracePt t="144995" x="2384425" y="5173663"/>
          <p14:tracePt t="145012" x="2568575" y="5097463"/>
          <p14:tracePt t="145029" x="2765425" y="5006975"/>
          <p14:tracePt t="145045" x="3086100" y="4816475"/>
          <p14:tracePt t="145062" x="3344863" y="4708525"/>
          <p14:tracePt t="145079" x="3543300" y="4625975"/>
          <p14:tracePt t="145095" x="3733800" y="4556125"/>
          <p14:tracePt t="145112" x="3870325" y="4503738"/>
          <p14:tracePt t="145128" x="3916363" y="4465638"/>
          <p14:tracePt t="145145" x="3954463" y="4435475"/>
          <p14:tracePt t="145162" x="3962400" y="4419600"/>
          <p14:tracePt t="145179" x="3970338" y="4403725"/>
          <p14:tracePt t="145195" x="3978275" y="4403725"/>
          <p14:tracePt t="145428" x="3962400" y="4403725"/>
          <p14:tracePt t="145445" x="3954463" y="4403725"/>
          <p14:tracePt t="145453" x="3940175" y="4403725"/>
          <p14:tracePt t="145462" x="3924300" y="4403725"/>
          <p14:tracePt t="145478" x="3878263" y="4419600"/>
          <p14:tracePt t="145495" x="3817938" y="4427538"/>
          <p14:tracePt t="145511" x="3717925" y="4441825"/>
          <p14:tracePt t="145528" x="3641725" y="4449763"/>
          <p14:tracePt t="145545" x="3597275" y="4465638"/>
          <p14:tracePt t="145561" x="3573463" y="4465638"/>
          <p14:tracePt t="145578" x="3543300" y="4473575"/>
          <p14:tracePt t="145595" x="3527425" y="4473575"/>
          <p14:tracePt t="145611" x="3489325" y="4479925"/>
          <p14:tracePt t="145628" x="3421063" y="4479925"/>
          <p14:tracePt t="145645" x="3375025" y="4479925"/>
          <p14:tracePt t="145661" x="3322638" y="4465638"/>
          <p14:tracePt t="145678" x="3284538" y="4449763"/>
          <p14:tracePt t="145695" x="3230563" y="4435475"/>
          <p14:tracePt t="145711" x="3192463" y="4435475"/>
          <p14:tracePt t="145728" x="3170238" y="4435475"/>
          <p14:tracePt t="145745" x="3154363" y="4435475"/>
          <p14:tracePt t="145761" x="3146425" y="4435475"/>
          <p14:tracePt t="145781" x="3140075" y="4435475"/>
          <p14:tracePt t="145797" x="3132138" y="4435475"/>
          <p14:tracePt t="145813" x="3124200" y="4435475"/>
          <p14:tracePt t="145948" x="3132138" y="4435475"/>
          <p14:tracePt t="145965" x="3154363" y="4435475"/>
          <p14:tracePt t="145972" x="3162300" y="4435475"/>
          <p14:tracePt t="145980" x="3170238" y="4435475"/>
          <p14:tracePt t="145997" x="3178175" y="4435475"/>
          <p14:tracePt t="146052" x="3184525" y="4435475"/>
          <p14:tracePt t="146069" x="3192463" y="4435475"/>
          <p14:tracePt t="146085" x="3208338" y="4435475"/>
          <p14:tracePt t="146100" x="3216275" y="4435475"/>
          <p14:tracePt t="146108" x="3222625" y="4435475"/>
          <p14:tracePt t="146125" x="3230563" y="4435475"/>
          <p14:tracePt t="146133" x="3238500" y="4435475"/>
          <p14:tracePt t="146144" x="3246438" y="4427538"/>
          <p14:tracePt t="146161" x="3268663" y="4427538"/>
          <p14:tracePt t="146178" x="3276600" y="4427538"/>
          <p14:tracePt t="146194" x="3292475" y="4427538"/>
          <p14:tracePt t="146211" x="3322638" y="4427538"/>
          <p14:tracePt t="146227" x="3360738" y="4435475"/>
          <p14:tracePt t="146244" x="3368675" y="4441825"/>
          <p14:tracePt t="146261" x="3398838" y="4441825"/>
          <p14:tracePt t="146278" x="3406775" y="4441825"/>
          <p14:tracePt t="146294" x="3421063" y="4441825"/>
          <p14:tracePt t="146311" x="3429000" y="4441825"/>
          <p14:tracePt t="146327" x="3444875" y="4441825"/>
          <p14:tracePt t="146344" x="3451225" y="4441825"/>
          <p14:tracePt t="146377" x="3459163" y="4441825"/>
          <p14:tracePt t="146396" x="3467100" y="4441825"/>
          <p14:tracePt t="146413" x="3475038" y="4441825"/>
          <p14:tracePt t="146430" x="3482975" y="4441825"/>
          <p14:tracePt t="146444" x="3489325" y="4441825"/>
          <p14:tracePt t="146461" x="3505200" y="4441825"/>
          <p14:tracePt t="146477" x="3527425" y="4441825"/>
          <p14:tracePt t="146494" x="3551238" y="4435475"/>
          <p14:tracePt t="146511" x="3573463" y="4435475"/>
          <p14:tracePt t="146527" x="3627438" y="4435475"/>
          <p14:tracePt t="146544" x="3673475" y="4435475"/>
          <p14:tracePt t="146560" x="3695700" y="4435475"/>
          <p14:tracePt t="146577" x="3711575" y="4435475"/>
          <p14:tracePt t="146594" x="3717925" y="4427538"/>
          <p14:tracePt t="146611" x="3733800" y="4427538"/>
          <p14:tracePt t="146627" x="3749675" y="4427538"/>
          <p14:tracePt t="146644" x="3756025" y="4419600"/>
          <p14:tracePt t="147054" x="3763963" y="4411663"/>
          <p14:tracePt t="147069" x="3771900" y="4397375"/>
          <p14:tracePt t="147085" x="3779838" y="4389438"/>
          <p14:tracePt t="147101" x="3787775" y="4373563"/>
          <p14:tracePt t="147110" x="3794125" y="4373563"/>
          <p14:tracePt t="147127" x="3802063" y="4365625"/>
          <p14:tracePt t="147143" x="3817938" y="4365625"/>
          <p14:tracePt t="147160" x="3832225" y="4351338"/>
          <p14:tracePt t="147177" x="3848100" y="4351338"/>
          <p14:tracePt t="147193" x="3870325" y="4351338"/>
          <p14:tracePt t="147210" x="3916363" y="4351338"/>
          <p14:tracePt t="147227" x="3940175" y="4351338"/>
          <p14:tracePt t="147244" x="3962400" y="4351338"/>
          <p14:tracePt t="147260" x="3984625" y="4351338"/>
          <p14:tracePt t="147277" x="3992563" y="4351338"/>
          <p14:tracePt t="147413" x="3984625" y="4365625"/>
          <p14:tracePt t="147430" x="3978275" y="4373563"/>
          <p14:tracePt t="147437" x="3962400" y="4381500"/>
          <p14:tracePt t="147445" x="3954463" y="4381500"/>
          <p14:tracePt t="147460" x="3932238" y="4381500"/>
          <p14:tracePt t="147476" x="3924300" y="4381500"/>
          <p14:tracePt t="147493" x="3886200" y="4381500"/>
          <p14:tracePt t="147510" x="3863975" y="4381500"/>
          <p14:tracePt t="147526" x="3832225" y="4381500"/>
          <p14:tracePt t="147543" x="3810000" y="4389438"/>
          <p14:tracePt t="147560" x="3794125" y="4389438"/>
          <p14:tracePt t="147576" x="3763963" y="4381500"/>
          <p14:tracePt t="147593" x="3756025" y="4373563"/>
          <p14:tracePt t="147610" x="3749675" y="4373563"/>
          <p14:tracePt t="147717" x="3749675" y="4359275"/>
          <p14:tracePt t="148100" x="3741738" y="4359275"/>
          <p14:tracePt t="152322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AUTOCOLOR" val="TRUE"/>
  <p:tag name="MH_TYPE" val="CONTENTS"/>
  <p:tag name="ID" val="62677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29205944"/>
  <p:tag name="MH_LIBRARY" val="CONTENTS"/>
  <p:tag name="MH_TYPE" val="OTHERS"/>
  <p:tag name="ID" val="626772"/>
</p:tagLst>
</file>

<file path=ppt/theme/theme1.xml><?xml version="1.0" encoding="utf-8"?>
<a:theme xmlns:a="http://schemas.openxmlformats.org/drawingml/2006/main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Verdana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lnDef>
  </a:objectDefaul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3014</TotalTime>
  <Words>967</Words>
  <Application>Microsoft Office PowerPoint</Application>
  <PresentationFormat>全屏显示(4:3)</PresentationFormat>
  <Paragraphs>152</Paragraphs>
  <Slides>15</Slides>
  <Notes>2</Notes>
  <HiddenSlides>0</HiddenSlides>
  <MMClips>15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黑体</vt:lpstr>
      <vt:lpstr>楷体</vt:lpstr>
      <vt:lpstr>宋体</vt:lpstr>
      <vt:lpstr>微软雅黑</vt:lpstr>
      <vt:lpstr>幼圆</vt:lpstr>
      <vt:lpstr>Arial</vt:lpstr>
      <vt:lpstr>Calibri</vt:lpstr>
      <vt:lpstr>Times New Roman</vt:lpstr>
      <vt:lpstr>Verdana</vt:lpstr>
      <vt:lpstr>Wingdings</vt:lpstr>
      <vt:lpstr>Profile</vt:lpstr>
      <vt:lpstr>Office 主题</vt:lpstr>
      <vt:lpstr>1_Office 主题</vt:lpstr>
      <vt:lpstr>单片机原理及应用 Single-chip Microcomputer Principle &amp; Application</vt:lpstr>
      <vt:lpstr>第4章 汇编语言程序设计知识</vt:lpstr>
      <vt:lpstr>PowerPoint 演示文稿</vt:lpstr>
      <vt:lpstr>4.1 伪指令</vt:lpstr>
      <vt:lpstr>4.1  伪指令</vt:lpstr>
      <vt:lpstr>4.1  伪指令</vt:lpstr>
      <vt:lpstr>4.1  伪指令</vt:lpstr>
      <vt:lpstr>4.1  伪指令</vt:lpstr>
      <vt:lpstr>4.1  伪指令</vt:lpstr>
      <vt:lpstr>4.1  伪指令</vt:lpstr>
      <vt:lpstr>4.1  伪指令</vt:lpstr>
      <vt:lpstr>4.1  伪指令</vt:lpstr>
      <vt:lpstr>4.1  伪指令</vt:lpstr>
      <vt:lpstr>4.1  伪指令</vt:lpstr>
      <vt:lpstr>4.1  伪指令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snowyhm</dc:creator>
  <cp:lastModifiedBy>Kun XIA</cp:lastModifiedBy>
  <cp:revision>430</cp:revision>
  <dcterms:created xsi:type="dcterms:W3CDTF">1601-01-01T00:00:00Z</dcterms:created>
  <dcterms:modified xsi:type="dcterms:W3CDTF">2020-03-28T06:03:01Z</dcterms:modified>
</cp:coreProperties>
</file>